
<file path=[Content_Types].xml><?xml version="1.0" encoding="utf-8"?>
<Types xmlns="http://schemas.openxmlformats.org/package/2006/content-types">
  <Override PartName="/ppt/notesSlides/notesSlide2.xml" ContentType="application/vnd.openxmlformats-officedocument.presentationml.notesSlide+xml"/>
  <Override PartName="/ppt/tags/tag8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tags/tag4.xml" ContentType="application/vnd.openxmlformats-officedocument.presentationml.tag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ags/tag2.xml" ContentType="application/vnd.openxmlformats-officedocument.presentationml.tags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tags/tag29.xml" ContentType="application/vnd.openxmlformats-officedocument.presentationml.tags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tags/tag16.xml" ContentType="application/vnd.openxmlformats-officedocument.presentationml.tags+xml"/>
  <Override PartName="/ppt/tags/tag18.xml" ContentType="application/vnd.openxmlformats-officedocument.presentationml.tags+xml"/>
  <Override PartName="/ppt/notesSlides/notesSlide14.xml" ContentType="application/vnd.openxmlformats-officedocument.presentationml.notesSlide+xml"/>
  <Override PartName="/ppt/tags/tag27.xml" ContentType="application/vnd.openxmlformats-officedocument.presentationml.tags+xml"/>
  <Override PartName="/ppt/tags/tag14.xml" ContentType="application/vnd.openxmlformats-officedocument.presentationml.tags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tags/tag25.xml" ContentType="application/vnd.openxmlformats-officedocument.presentationml.tags+xml"/>
  <Override PartName="/ppt/notesSlides/notesSlide7.xml" ContentType="application/vnd.openxmlformats-officedocument.presentationml.notesSlide+xml"/>
  <Override PartName="/ppt/tags/tag12.xml" ContentType="application/vnd.openxmlformats-officedocument.presentationml.tags+xml"/>
  <Override PartName="/ppt/notesSlides/notesSlide10.xml" ContentType="application/vnd.openxmlformats-officedocument.presentationml.notesSlide+xml"/>
  <Override PartName="/ppt/tags/tag23.xml" ContentType="application/vnd.openxmlformats-officedocument.presentationml.tags+xml"/>
  <Override PartName="/ppt/tags/tag32.xml" ContentType="application/vnd.openxmlformats-officedocument.presentationml.tags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21.xml" ContentType="application/vnd.openxmlformats-officedocument.presentationml.tags+xml"/>
  <Override PartName="/ppt/tags/tag30.xml" ContentType="application/vnd.openxmlformats-officedocument.presentationml.tag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tags/tag7.xml" ContentType="application/vnd.openxmlformats-officedocument.presentationml.tag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tags/tag3.xml" ContentType="application/vnd.openxmlformats-officedocument.presentationml.tags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tags/tag19.xml" ContentType="application/vnd.openxmlformats-officedocument.presentationml.tags+xml"/>
  <Override PartName="/ppt/notesSlides/notesSlide15.xml" ContentType="application/vnd.openxmlformats-officedocument.presentationml.notesSlide+xml"/>
  <Override PartName="/ppt/tags/tag28.xml" ContentType="application/vnd.openxmlformats-officedocument.presentationml.tags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tags/tag17.xml" ContentType="application/vnd.openxmlformats-officedocument.presentationml.tags+xml"/>
  <Override PartName="/ppt/notesSlides/notesSlide13.xml" ContentType="application/vnd.openxmlformats-officedocument.presentationml.notesSlide+xml"/>
  <Override PartName="/ppt/tags/tag26.xml" ContentType="application/vnd.openxmlformats-officedocument.presentationml.tag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tags/tag15.xml" ContentType="application/vnd.openxmlformats-officedocument.presentationml.tags+xml"/>
  <Override PartName="/ppt/notesSlides/notesSlide11.xml" ContentType="application/vnd.openxmlformats-officedocument.presentationml.notesSlide+xml"/>
  <Override PartName="/ppt/tags/tag24.xml" ContentType="application/vnd.openxmlformats-officedocument.presentationml.tags+xml"/>
  <Override PartName="/ppt/notesSlides/notesSlide6.xml" ContentType="application/vnd.openxmlformats-officedocument.presentationml.notesSlide+xml"/>
  <Override PartName="/ppt/tags/tag13.xml" ContentType="application/vnd.openxmlformats-officedocument.presentationml.tags+xml"/>
  <Override PartName="/ppt/tags/tag22.xml" ContentType="application/vnd.openxmlformats-officedocument.presentationml.tags+xml"/>
  <Override PartName="/ppt/tags/tag31.xml" ContentType="application/vnd.openxmlformats-officedocument.presentationml.tags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ppt/tags/tag11.xml" ContentType="application/vnd.openxmlformats-officedocument.presentationml.tags+xml"/>
  <Override PartName="/ppt/tags/tag20.xml" ContentType="application/vnd.openxmlformats-officedocument.presentationml.tags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tags/tag6.xml" ContentType="application/vnd.openxmlformats-officedocument.presentationml.tag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56" r:id="rId1"/>
  </p:sldMasterIdLst>
  <p:notesMasterIdLst>
    <p:notesMasterId r:id="rId23"/>
  </p:notesMasterIdLst>
  <p:handoutMasterIdLst>
    <p:handoutMasterId r:id="rId24"/>
  </p:handoutMasterIdLst>
  <p:sldIdLst>
    <p:sldId id="318" r:id="rId2"/>
    <p:sldId id="256" r:id="rId3"/>
    <p:sldId id="257" r:id="rId4"/>
    <p:sldId id="258" r:id="rId5"/>
    <p:sldId id="259" r:id="rId6"/>
    <p:sldId id="288" r:id="rId7"/>
    <p:sldId id="289" r:id="rId8"/>
    <p:sldId id="319" r:id="rId9"/>
    <p:sldId id="290" r:id="rId10"/>
    <p:sldId id="296" r:id="rId11"/>
    <p:sldId id="299" r:id="rId12"/>
    <p:sldId id="298" r:id="rId13"/>
    <p:sldId id="300" r:id="rId14"/>
    <p:sldId id="305" r:id="rId15"/>
    <p:sldId id="306" r:id="rId16"/>
    <p:sldId id="307" r:id="rId17"/>
    <p:sldId id="308" r:id="rId18"/>
    <p:sldId id="312" r:id="rId19"/>
    <p:sldId id="313" r:id="rId20"/>
    <p:sldId id="314" r:id="rId21"/>
    <p:sldId id="320" r:id="rId22"/>
  </p:sldIdLst>
  <p:sldSz cx="9144000" cy="6858000" type="screen4x3"/>
  <p:notesSz cx="7004050" cy="9290050"/>
  <p:custDataLst>
    <p:tags r:id="rId25"/>
  </p:custDataLst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  <p:clrMru>
    <a:srgbClr val="92D050"/>
    <a:srgbClr val="CE0000"/>
    <a:srgbClr val="FF7C80"/>
    <a:srgbClr val="336699"/>
    <a:srgbClr val="6699FF"/>
    <a:srgbClr val="DDDDDD"/>
    <a:srgbClr val="EAEAEA"/>
    <a:srgbClr val="4D4D4D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7" autoAdjust="0"/>
    <p:restoredTop sz="81024" autoAdjust="0"/>
  </p:normalViewPr>
  <p:slideViewPr>
    <p:cSldViewPr snapToGrid="0">
      <p:cViewPr varScale="1">
        <p:scale>
          <a:sx n="60" d="100"/>
          <a:sy n="60" d="100"/>
        </p:scale>
        <p:origin x="-744" y="-90"/>
      </p:cViewPr>
      <p:guideLst>
        <p:guide orient="horz" pos="96"/>
        <p:guide pos="324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53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90" tIns="46696" rIns="93390" bIns="46696" numCol="1" anchor="t" anchorCtr="0" compatLnSpc="1">
            <a:prstTxWarp prst="textNoShape">
              <a:avLst/>
            </a:prstTxWarp>
          </a:bodyPr>
          <a:lstStyle>
            <a:lvl1pPr algn="l" defTabSz="934819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8750" y="0"/>
            <a:ext cx="30353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90" tIns="46696" rIns="93390" bIns="46696" numCol="1" anchor="t" anchorCtr="0" compatLnSpc="1">
            <a:prstTxWarp prst="textNoShape">
              <a:avLst/>
            </a:prstTxWarp>
          </a:bodyPr>
          <a:lstStyle>
            <a:lvl1pPr algn="r" defTabSz="934819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6500"/>
            <a:ext cx="30353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90" tIns="46696" rIns="93390" bIns="46696" numCol="1" anchor="b" anchorCtr="0" compatLnSpc="1">
            <a:prstTxWarp prst="textNoShape">
              <a:avLst/>
            </a:prstTxWarp>
          </a:bodyPr>
          <a:lstStyle>
            <a:lvl1pPr algn="l" defTabSz="934819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8750" y="8826500"/>
            <a:ext cx="30353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90" tIns="46696" rIns="93390" bIns="46696" numCol="1" anchor="b" anchorCtr="0" compatLnSpc="1">
            <a:prstTxWarp prst="textNoShape">
              <a:avLst/>
            </a:prstTxWarp>
          </a:bodyPr>
          <a:lstStyle>
            <a:lvl1pPr algn="r" defTabSz="934819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A1D42BB6-8CBF-455A-9C82-32494599E0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53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90" tIns="46696" rIns="93390" bIns="46696" numCol="1" anchor="t" anchorCtr="0" compatLnSpc="1">
            <a:prstTxWarp prst="textNoShape">
              <a:avLst/>
            </a:prstTxWarp>
          </a:bodyPr>
          <a:lstStyle>
            <a:lvl1pPr algn="l" defTabSz="934819">
              <a:defRPr sz="1200">
                <a:latin typeface="Garamond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8750" y="0"/>
            <a:ext cx="30353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90" tIns="46696" rIns="93390" bIns="46696" numCol="1" anchor="t" anchorCtr="0" compatLnSpc="1">
            <a:prstTxWarp prst="textNoShape">
              <a:avLst/>
            </a:prstTxWarp>
          </a:bodyPr>
          <a:lstStyle>
            <a:lvl1pPr algn="r" defTabSz="934819">
              <a:defRPr sz="1200">
                <a:latin typeface="Garamond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5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1850" cy="34829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1863" y="4413250"/>
            <a:ext cx="5140325" cy="417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90" tIns="46696" rIns="93390" bIns="4669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6500"/>
            <a:ext cx="30353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90" tIns="46696" rIns="93390" bIns="46696" numCol="1" anchor="b" anchorCtr="0" compatLnSpc="1">
            <a:prstTxWarp prst="textNoShape">
              <a:avLst/>
            </a:prstTxWarp>
          </a:bodyPr>
          <a:lstStyle>
            <a:lvl1pPr algn="l" defTabSz="934819">
              <a:defRPr sz="1200">
                <a:latin typeface="Garamond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8750" y="8826500"/>
            <a:ext cx="30353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90" tIns="46696" rIns="93390" bIns="46696" numCol="1" anchor="b" anchorCtr="0" compatLnSpc="1">
            <a:prstTxWarp prst="textNoShape">
              <a:avLst/>
            </a:prstTxWarp>
          </a:bodyPr>
          <a:lstStyle>
            <a:lvl1pPr algn="r" defTabSz="934819">
              <a:defRPr sz="1200">
                <a:latin typeface="Garamond" pitchFamily="18" charset="0"/>
              </a:defRPr>
            </a:lvl1pPr>
          </a:lstStyle>
          <a:p>
            <a:pPr>
              <a:defRPr/>
            </a:pPr>
            <a:fld id="{16179CD1-B5F3-4A8E-9FDC-0B72D79795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33450"/>
            <a:fld id="{BA48FB24-2FA4-424F-8E4C-4D4E0983575A}" type="slidenum">
              <a:rPr lang="en-US" smtClean="0"/>
              <a:pPr defTabSz="933450"/>
              <a:t>1</a:t>
            </a:fld>
            <a:endParaRPr lang="en-US" smtClean="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33450"/>
            <a:fld id="{1AA2AFA8-9FC0-4DAA-BC09-ADA54D5BF428}" type="slidenum">
              <a:rPr lang="en-US" smtClean="0"/>
              <a:pPr defTabSz="933450"/>
              <a:t>11</a:t>
            </a:fld>
            <a:endParaRPr lang="en-US" smtClean="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33450"/>
            <a:fld id="{27AEE3E2-37DD-4CD2-86E9-FA7A89B0B422}" type="slidenum">
              <a:rPr lang="en-US" smtClean="0"/>
              <a:pPr defTabSz="933450"/>
              <a:t>12</a:t>
            </a:fld>
            <a:endParaRPr lang="en-US" smtClean="0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33450"/>
            <a:fld id="{766D3022-B99D-447C-83B4-A902973298A9}" type="slidenum">
              <a:rPr lang="en-US" smtClean="0"/>
              <a:pPr defTabSz="933450"/>
              <a:t>13</a:t>
            </a:fld>
            <a:endParaRPr lang="en-US" smtClean="0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33450"/>
            <a:fld id="{95F5771A-DA25-4724-B34E-F4AF5F73963F}" type="slidenum">
              <a:rPr lang="en-US" smtClean="0"/>
              <a:pPr defTabSz="933450"/>
              <a:t>14</a:t>
            </a:fld>
            <a:endParaRPr lang="en-US" smtClean="0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88485" tIns="44243" rIns="88485" bIns="44243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33450"/>
            <a:fld id="{29B37B46-49D8-41E5-BBBE-8CCA7128284C}" type="slidenum">
              <a:rPr lang="en-US" smtClean="0"/>
              <a:pPr defTabSz="933450"/>
              <a:t>15</a:t>
            </a:fld>
            <a:endParaRPr lang="en-US" smtClean="0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33450"/>
            <a:fld id="{5B75DBFD-1FE6-40D1-8C98-4EC8F800D996}" type="slidenum">
              <a:rPr lang="en-US" smtClean="0"/>
              <a:pPr defTabSz="933450"/>
              <a:t>16</a:t>
            </a:fld>
            <a:endParaRPr lang="en-US" smtClean="0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88485" tIns="44243" rIns="88485" bIns="44243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33450"/>
            <a:fld id="{C775B60C-06E3-4A71-BE42-191F3903C056}" type="slidenum">
              <a:rPr lang="en-US" smtClean="0"/>
              <a:pPr defTabSz="933450"/>
              <a:t>17</a:t>
            </a:fld>
            <a:endParaRPr lang="en-US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33450"/>
            <a:fld id="{E09897E4-DE91-4DD5-95B8-4E749F3D13E5}" type="slidenum">
              <a:rPr lang="en-US" smtClean="0"/>
              <a:pPr defTabSz="933450"/>
              <a:t>18</a:t>
            </a:fld>
            <a:endParaRPr lang="en-US" smtClean="0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88485" tIns="44243" rIns="88485" bIns="44243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33450"/>
            <a:fld id="{E234B072-8BB1-49F5-8412-AE0D734FC152}" type="slidenum">
              <a:rPr lang="en-US" smtClean="0"/>
              <a:pPr defTabSz="933450"/>
              <a:t>19</a:t>
            </a:fld>
            <a:endParaRPr lang="en-US" smtClean="0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88485" tIns="44243" rIns="88485" bIns="44243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33450"/>
            <a:fld id="{938792FB-0BB4-4368-9C10-A199CF77E80E}" type="slidenum">
              <a:rPr lang="en-US" smtClean="0"/>
              <a:pPr defTabSz="933450"/>
              <a:t>20</a:t>
            </a:fld>
            <a:endParaRPr lang="en-US" smtClean="0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88485" tIns="44243" rIns="88485" bIns="44243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33450"/>
            <a:fld id="{24CAF732-90F0-4944-A8B3-C91669E8CACF}" type="slidenum">
              <a:rPr lang="en-US" smtClean="0"/>
              <a:pPr defTabSz="933450"/>
              <a:t>2</a:t>
            </a:fld>
            <a:endParaRPr lang="en-US" smtClean="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33450"/>
            <a:fld id="{BD81E48A-A907-4E79-ABAB-1FC24ECCBB0A}" type="slidenum">
              <a:rPr lang="en-US" smtClean="0"/>
              <a:pPr defTabSz="933450"/>
              <a:t>3</a:t>
            </a:fld>
            <a:endParaRPr lang="en-US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/>
              <a:t> 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33450"/>
            <a:fld id="{CF9C7B28-C42E-4072-8861-8630E0BC7140}" type="slidenum">
              <a:rPr lang="en-US" smtClean="0"/>
              <a:pPr defTabSz="933450"/>
              <a:t>4</a:t>
            </a:fld>
            <a:endParaRPr lang="en-US" smtClean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33450"/>
            <a:fld id="{F0AC5C3B-3566-4C85-A17A-EF52836D322E}" type="slidenum">
              <a:rPr lang="en-US" smtClean="0"/>
              <a:pPr defTabSz="933450"/>
              <a:t>5</a:t>
            </a:fld>
            <a:endParaRPr lang="en-US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33450"/>
            <a:fld id="{C7C08DA9-542B-486D-A7F4-67CB41C80C94}" type="slidenum">
              <a:rPr lang="en-US" smtClean="0"/>
              <a:pPr defTabSz="933450"/>
              <a:t>6</a:t>
            </a:fld>
            <a:endParaRPr lang="en-US" smtClean="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88485" tIns="44243" rIns="88485" bIns="44243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33450"/>
            <a:fld id="{58CE85A8-91AC-4B79-AC0D-6189A1CCAF56}" type="slidenum">
              <a:rPr lang="en-US" smtClean="0"/>
              <a:pPr defTabSz="933450"/>
              <a:t>7</a:t>
            </a:fld>
            <a:endParaRPr lang="en-US" smtClean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33450"/>
            <a:fld id="{D06BBB78-95AA-413A-95FC-A4B8C26037D8}" type="slidenum">
              <a:rPr lang="en-US" smtClean="0"/>
              <a:pPr defTabSz="933450"/>
              <a:t>9</a:t>
            </a:fld>
            <a:endParaRPr lang="en-US" smtClean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88485" tIns="44243" rIns="88485" bIns="44243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33450"/>
            <a:fld id="{D6F48B19-A2C0-495A-A133-9A820C4AF20E}" type="slidenum">
              <a:rPr lang="en-US" smtClean="0"/>
              <a:pPr defTabSz="933450"/>
              <a:t>10</a:t>
            </a:fld>
            <a:endParaRPr lang="en-US" smtClean="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88485" tIns="44243" rIns="88485" bIns="44243"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1027"/>
          <p:cNvSpPr txBox="1">
            <a:spLocks noChangeArrowheads="1"/>
          </p:cNvSpPr>
          <p:nvPr/>
        </p:nvSpPr>
        <p:spPr bwMode="auto">
          <a:xfrm>
            <a:off x="1219200" y="533400"/>
            <a:ext cx="70866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US" sz="1200"/>
          </a:p>
        </p:txBody>
      </p:sp>
      <p:pic>
        <p:nvPicPr>
          <p:cNvPr id="4" name="Picture 1028" descr="titl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342582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1554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3505200" y="2286000"/>
            <a:ext cx="5181600" cy="21336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2-</a:t>
            </a:r>
            <a:fld id="{C0CC0C28-2BE3-40C7-9883-E391F38B9E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609600"/>
            <a:ext cx="21717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609600"/>
            <a:ext cx="63627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2-</a:t>
            </a:r>
            <a:fld id="{9F4DD5ED-65F9-43F7-9966-BED2B09579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2-</a:t>
            </a:r>
            <a:fld id="{EAD2669A-7DF3-4C6F-BA00-D885490C36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2-</a:t>
            </a:r>
            <a:fld id="{156694E9-0908-4D84-B208-BA0AE56680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143000"/>
            <a:ext cx="42672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2672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2-</a:t>
            </a:r>
            <a:fld id="{F81E6019-1AFB-4FF2-90EF-8830D49C68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2-</a:t>
            </a:r>
            <a:fld id="{F914D3F2-A38E-4E33-9B0C-919722D05F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2-</a:t>
            </a:r>
            <a:fld id="{5C58ABDF-5E27-499A-BDD1-1E43A08334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2-</a:t>
            </a:r>
            <a:fld id="{8DBC5177-CD58-480E-AC29-5A41903701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2-</a:t>
            </a:r>
            <a:fld id="{CE5BB60B-2540-4733-A60E-CEAE05A7F0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2-</a:t>
            </a:r>
            <a:fld id="{43D68DBB-BB62-4D00-994E-D0E5C444B0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609600"/>
            <a:ext cx="8686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143000"/>
            <a:ext cx="86868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50532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24600"/>
            <a:ext cx="2362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2000"/>
            </a:lvl1pPr>
          </a:lstStyle>
          <a:p>
            <a:pPr>
              <a:defRPr/>
            </a:pPr>
            <a:r>
              <a:rPr lang="en-US"/>
              <a:t>2-</a:t>
            </a:r>
            <a:fld id="{8FDFC35C-EB23-4579-B07A-DFB4374AC4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50533" name="Text Box 5"/>
          <p:cNvSpPr txBox="1">
            <a:spLocks noChangeArrowheads="1"/>
          </p:cNvSpPr>
          <p:nvPr/>
        </p:nvSpPr>
        <p:spPr bwMode="auto">
          <a:xfrm>
            <a:off x="609600" y="228600"/>
            <a:ext cx="7924800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800"/>
              <a:t>Copyright © The McGraw-Hill Companies, Inc.  Permission required for reproduction or display.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29" r:id="rId2"/>
    <p:sldLayoutId id="2147483730" r:id="rId3"/>
    <p:sldLayoutId id="2147483731" r:id="rId4"/>
    <p:sldLayoutId id="2147483732" r:id="rId5"/>
    <p:sldLayoutId id="2147483733" r:id="rId6"/>
    <p:sldLayoutId id="2147483734" r:id="rId7"/>
    <p:sldLayoutId id="2147483735" r:id="rId8"/>
    <p:sldLayoutId id="2147483736" r:id="rId9"/>
    <p:sldLayoutId id="2147483737" r:id="rId10"/>
    <p:sldLayoutId id="2147483738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576263" indent="-23495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</a:defRPr>
      </a:lvl2pPr>
      <a:lvl3pPr marL="1022350" indent="-22225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Ø"/>
        <a:defRPr sz="2000" b="1">
          <a:solidFill>
            <a:schemeClr val="tx1"/>
          </a:solidFill>
          <a:latin typeface="+mn-lt"/>
        </a:defRPr>
      </a:lvl3pPr>
      <a:lvl4pPr marL="1366838" indent="-176213" algn="l" rtl="0" eaLnBrk="0" fontAlgn="base" hangingPunct="0">
        <a:spcBef>
          <a:spcPct val="20000"/>
        </a:spcBef>
        <a:spcAft>
          <a:spcPct val="0"/>
        </a:spcAft>
        <a:buChar char="–"/>
        <a:defRPr sz="2000" b="1">
          <a:solidFill>
            <a:schemeClr val="tx1"/>
          </a:solidFill>
          <a:latin typeface="+mn-lt"/>
        </a:defRPr>
      </a:lvl4pPr>
      <a:lvl5pPr marL="1716088" indent="-176213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</a:defRPr>
      </a:lvl5pPr>
      <a:lvl6pPr marL="2173288" indent="-176213" algn="l" rtl="0" eaLnBrk="0" fontAlgn="base" hangingPunct="0">
        <a:spcBef>
          <a:spcPct val="20000"/>
        </a:spcBef>
        <a:spcAft>
          <a:spcPct val="0"/>
        </a:spcAft>
        <a:buChar char="•"/>
        <a:defRPr b="1">
          <a:solidFill>
            <a:schemeClr val="tx1"/>
          </a:solidFill>
          <a:latin typeface="+mn-lt"/>
        </a:defRPr>
      </a:lvl6pPr>
      <a:lvl7pPr marL="2630488" indent="-176213" algn="l" rtl="0" eaLnBrk="0" fontAlgn="base" hangingPunct="0">
        <a:spcBef>
          <a:spcPct val="20000"/>
        </a:spcBef>
        <a:spcAft>
          <a:spcPct val="0"/>
        </a:spcAft>
        <a:buChar char="•"/>
        <a:defRPr b="1">
          <a:solidFill>
            <a:schemeClr val="tx1"/>
          </a:solidFill>
          <a:latin typeface="+mn-lt"/>
        </a:defRPr>
      </a:lvl7pPr>
      <a:lvl8pPr marL="3087688" indent="-176213" algn="l" rtl="0" eaLnBrk="0" fontAlgn="base" hangingPunct="0">
        <a:spcBef>
          <a:spcPct val="20000"/>
        </a:spcBef>
        <a:spcAft>
          <a:spcPct val="0"/>
        </a:spcAft>
        <a:buChar char="•"/>
        <a:defRPr b="1">
          <a:solidFill>
            <a:schemeClr val="tx1"/>
          </a:solidFill>
          <a:latin typeface="+mn-lt"/>
        </a:defRPr>
      </a:lvl8pPr>
      <a:lvl9pPr marL="3544888" indent="-176213" algn="l" rtl="0" eaLnBrk="0" fontAlgn="base" hangingPunct="0">
        <a:spcBef>
          <a:spcPct val="20000"/>
        </a:spcBef>
        <a:spcAft>
          <a:spcPct val="0"/>
        </a:spcAft>
        <a:buChar char="•"/>
        <a:defRPr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4.xml"/><Relationship Id="rId1" Type="http://schemas.openxmlformats.org/officeDocument/2006/relationships/tags" Target="../tags/tag13.xml"/><Relationship Id="rId4" Type="http://schemas.openxmlformats.org/officeDocument/2006/relationships/notesSlide" Target="../notesSlides/notesSlide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6.xml"/><Relationship Id="rId1" Type="http://schemas.openxmlformats.org/officeDocument/2006/relationships/tags" Target="../tags/tag15.xml"/><Relationship Id="rId4" Type="http://schemas.openxmlformats.org/officeDocument/2006/relationships/notesSlide" Target="../notesSlides/notesSlide1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tags" Target="../tags/tag21.xml"/><Relationship Id="rId2" Type="http://schemas.openxmlformats.org/officeDocument/2006/relationships/tags" Target="../tags/tag20.xml"/><Relationship Id="rId1" Type="http://schemas.openxmlformats.org/officeDocument/2006/relationships/tags" Target="../tags/tag19.xml"/><Relationship Id="rId6" Type="http://schemas.openxmlformats.org/officeDocument/2006/relationships/notesSlide" Target="../notesSlides/notesSlide13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2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tags" Target="../tags/tag26.xml"/><Relationship Id="rId2" Type="http://schemas.openxmlformats.org/officeDocument/2006/relationships/tags" Target="../tags/tag25.xml"/><Relationship Id="rId1" Type="http://schemas.openxmlformats.org/officeDocument/2006/relationships/tags" Target="../tags/tag24.xml"/><Relationship Id="rId5" Type="http://schemas.openxmlformats.org/officeDocument/2006/relationships/notesSlide" Target="../notesSlides/notesSlide15.xml"/><Relationship Id="rId4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9.xml"/><Relationship Id="rId1" Type="http://schemas.openxmlformats.org/officeDocument/2006/relationships/tags" Target="../tags/tag28.xml"/><Relationship Id="rId4" Type="http://schemas.openxmlformats.org/officeDocument/2006/relationships/notesSlide" Target="../notesSlides/notesSlide1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5" Type="http://schemas.openxmlformats.org/officeDocument/2006/relationships/image" Target="../media/image4.png"/><Relationship Id="rId4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1.xml"/><Relationship Id="rId1" Type="http://schemas.openxmlformats.org/officeDocument/2006/relationships/tags" Target="../tags/tag10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63775"/>
            <a:ext cx="7772400" cy="1470025"/>
          </a:xfrm>
        </p:spPr>
        <p:txBody>
          <a:bodyPr/>
          <a:lstStyle/>
          <a:p>
            <a:pPr algn="ctr"/>
            <a:r>
              <a:rPr lang="en-US" smtClean="0">
                <a:solidFill>
                  <a:schemeClr val="tx1"/>
                </a:solidFill>
              </a:rPr>
              <a:t>Introduction to Computer Engineering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381000" y="3886200"/>
            <a:ext cx="8382000" cy="1524000"/>
          </a:xfrm>
          <a:solidFill>
            <a:srgbClr val="FFFFFF"/>
          </a:solidFill>
        </p:spPr>
        <p:txBody>
          <a:bodyPr/>
          <a:lstStyle/>
          <a:p>
            <a:pPr marL="0" indent="0" algn="ctr">
              <a:buFontTx/>
              <a:buNone/>
            </a:pPr>
            <a:r>
              <a:rPr lang="en-US" sz="2000" smtClean="0"/>
              <a:t>ECE/CS 252, Fall 2010</a:t>
            </a:r>
          </a:p>
          <a:p>
            <a:pPr marL="0" indent="0" algn="ctr">
              <a:buFontTx/>
              <a:buNone/>
            </a:pPr>
            <a:r>
              <a:rPr lang="en-US" sz="2000" smtClean="0"/>
              <a:t>Prof. Mikko Lipasti</a:t>
            </a:r>
          </a:p>
          <a:p>
            <a:pPr marL="0" indent="0" algn="ctr">
              <a:buFontTx/>
              <a:buNone/>
            </a:pPr>
            <a:r>
              <a:rPr lang="en-US" sz="2000" smtClean="0"/>
              <a:t>Department of Electrical and Computer Engineering</a:t>
            </a:r>
          </a:p>
          <a:p>
            <a:pPr marL="0" indent="0" algn="ctr">
              <a:buFontTx/>
              <a:buNone/>
            </a:pPr>
            <a:r>
              <a:rPr lang="en-US" sz="2000" smtClean="0"/>
              <a:t>University of Wisconsin – Madison</a:t>
            </a:r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86200" y="685800"/>
            <a:ext cx="1500188" cy="1435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  <p:transition advTm="500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2-</a:t>
            </a:r>
            <a:fld id="{0CC0E303-8171-416D-9468-4F533F56EE81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Converting Binary to Decimal</a:t>
            </a:r>
          </a:p>
        </p:txBody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143000"/>
            <a:ext cx="6848475" cy="4953000"/>
          </a:xfrm>
        </p:spPr>
        <p:txBody>
          <a:bodyPr/>
          <a:lstStyle/>
          <a:p>
            <a:pPr marL="457200" indent="-457200">
              <a:buFontTx/>
              <a:buNone/>
            </a:pPr>
            <a:r>
              <a:rPr lang="en-US" smtClean="0"/>
              <a:t>Add powers of 2 that have “1” in the</a:t>
            </a:r>
            <a:br>
              <a:rPr lang="en-US" smtClean="0"/>
            </a:br>
            <a:r>
              <a:rPr lang="en-US" smtClean="0"/>
              <a:t>corresponding bit positions.</a:t>
            </a:r>
          </a:p>
        </p:txBody>
      </p:sp>
      <p:graphicFrame>
        <p:nvGraphicFramePr>
          <p:cNvPr id="113668" name="Group 4"/>
          <p:cNvGraphicFramePr>
            <a:graphicFrameLocks noGrp="1"/>
          </p:cNvGraphicFramePr>
          <p:nvPr>
            <p:custDataLst>
              <p:tags r:id="rId2"/>
            </p:custDataLst>
          </p:nvPr>
        </p:nvGraphicFramePr>
        <p:xfrm>
          <a:off x="7620000" y="1905000"/>
          <a:ext cx="1066800" cy="3681984"/>
        </p:xfrm>
        <a:graphic>
          <a:graphicData uri="http://schemas.openxmlformats.org/drawingml/2006/table">
            <a:tbl>
              <a:tblPr/>
              <a:tblGrid>
                <a:gridCol w="419100"/>
                <a:gridCol w="647700"/>
              </a:tblGrid>
              <a:tr h="198438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en-US" sz="2000" b="1" i="1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8438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8438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8438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8438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8438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8438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8438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8438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8438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256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8438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8438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2320" name="Text Box 59"/>
          <p:cNvSpPr txBox="1">
            <a:spLocks noChangeArrowheads="1"/>
          </p:cNvSpPr>
          <p:nvPr/>
        </p:nvSpPr>
        <p:spPr bwMode="auto">
          <a:xfrm>
            <a:off x="1335088" y="3367088"/>
            <a:ext cx="4330700" cy="13827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>
              <a:tabLst>
                <a:tab pos="461963" algn="r"/>
                <a:tab pos="684213" algn="ctr"/>
                <a:tab pos="908050" algn="l"/>
              </a:tabLst>
            </a:pPr>
            <a:r>
              <a:rPr lang="en-US" sz="2800">
                <a:latin typeface="Franklin Gothic Book" pitchFamily="34" charset="0"/>
              </a:rPr>
              <a:t>	</a:t>
            </a:r>
            <a:r>
              <a:rPr lang="en-US" sz="2800"/>
              <a:t>X 	= 	01101000</a:t>
            </a:r>
            <a:r>
              <a:rPr lang="en-US" sz="2800" baseline="-25000"/>
              <a:t>two</a:t>
            </a:r>
          </a:p>
          <a:p>
            <a:pPr algn="l">
              <a:tabLst>
                <a:tab pos="461963" algn="r"/>
                <a:tab pos="684213" algn="ctr"/>
                <a:tab pos="908050" algn="l"/>
              </a:tabLst>
            </a:pPr>
            <a:r>
              <a:rPr lang="en-US" sz="2800"/>
              <a:t>		=	2</a:t>
            </a:r>
            <a:r>
              <a:rPr lang="en-US" sz="2800" baseline="30000"/>
              <a:t>6</a:t>
            </a:r>
            <a:r>
              <a:rPr lang="en-US" sz="2800"/>
              <a:t>+2</a:t>
            </a:r>
            <a:r>
              <a:rPr lang="en-US" sz="2800" baseline="30000"/>
              <a:t>5</a:t>
            </a:r>
            <a:r>
              <a:rPr lang="en-US" sz="2800"/>
              <a:t>+2</a:t>
            </a:r>
            <a:r>
              <a:rPr lang="en-US" sz="2800" baseline="30000"/>
              <a:t>3</a:t>
            </a:r>
            <a:r>
              <a:rPr lang="en-US" sz="2800"/>
              <a:t> = 64+32+8</a:t>
            </a:r>
          </a:p>
          <a:p>
            <a:pPr algn="l">
              <a:tabLst>
                <a:tab pos="461963" algn="r"/>
                <a:tab pos="684213" algn="ctr"/>
                <a:tab pos="908050" algn="l"/>
              </a:tabLst>
            </a:pPr>
            <a:r>
              <a:rPr lang="en-US" sz="2800"/>
              <a:t>		=	104</a:t>
            </a:r>
            <a:r>
              <a:rPr lang="en-US" sz="2800" baseline="-25000"/>
              <a:t>ten</a:t>
            </a:r>
          </a:p>
        </p:txBody>
      </p:sp>
    </p:spTree>
    <p:custDataLst>
      <p:tags r:id="rId1"/>
    </p:custDataLst>
  </p:cSld>
  <p:clrMapOvr>
    <a:masterClrMapping/>
  </p:clrMapOvr>
  <p:transition advTm="73570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2-</a:t>
            </a:r>
            <a:fld id="{3D563AFD-D819-4441-BDC6-D847CA0B552B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Converting Decimal to Binary</a:t>
            </a:r>
          </a:p>
        </p:txBody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143000"/>
            <a:ext cx="8018463" cy="4953000"/>
          </a:xfrm>
        </p:spPr>
        <p:txBody>
          <a:bodyPr/>
          <a:lstStyle/>
          <a:p>
            <a:pPr marL="457200" indent="-457200">
              <a:buFontTx/>
              <a:buNone/>
            </a:pPr>
            <a:r>
              <a:rPr lang="en-US" smtClean="0"/>
              <a:t>First Method: </a:t>
            </a:r>
            <a:r>
              <a:rPr lang="en-US" b="0" i="1" smtClean="0"/>
              <a:t>Subtract Powers of Two</a:t>
            </a:r>
          </a:p>
          <a:p>
            <a:pPr marL="457200" indent="-457200">
              <a:buFontTx/>
              <a:buAutoNum type="arabicPeriod"/>
            </a:pPr>
            <a:r>
              <a:rPr lang="en-US" smtClean="0"/>
              <a:t>Subtract largest power of two </a:t>
            </a:r>
            <a:br>
              <a:rPr lang="en-US" smtClean="0"/>
            </a:br>
            <a:r>
              <a:rPr lang="en-US" smtClean="0"/>
              <a:t>less than or equal to number.</a:t>
            </a:r>
          </a:p>
          <a:p>
            <a:pPr marL="457200" indent="-457200">
              <a:buFontTx/>
              <a:buAutoNum type="arabicPeriod"/>
            </a:pPr>
            <a:r>
              <a:rPr lang="en-US" smtClean="0"/>
              <a:t>Put a one in the corresponding bit position.</a:t>
            </a:r>
          </a:p>
          <a:p>
            <a:pPr marL="457200" indent="-457200">
              <a:buFontTx/>
              <a:buAutoNum type="arabicPeriod"/>
            </a:pPr>
            <a:r>
              <a:rPr lang="en-US" smtClean="0"/>
              <a:t>Keep subtracting until result is zero.</a:t>
            </a:r>
          </a:p>
        </p:txBody>
      </p:sp>
      <p:sp>
        <p:nvSpPr>
          <p:cNvPr id="13317" name="Text Box 4"/>
          <p:cNvSpPr txBox="1">
            <a:spLocks noChangeArrowheads="1"/>
          </p:cNvSpPr>
          <p:nvPr/>
        </p:nvSpPr>
        <p:spPr bwMode="auto">
          <a:xfrm>
            <a:off x="533400" y="4800600"/>
            <a:ext cx="6934200" cy="15652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tabLst>
                <a:tab pos="461963" algn="r"/>
                <a:tab pos="684213" algn="ctr"/>
                <a:tab pos="908050" algn="l"/>
                <a:tab pos="4510088" algn="r"/>
                <a:tab pos="4748213" algn="ctr"/>
                <a:tab pos="5030788" algn="l"/>
                <a:tab pos="5938838" algn="l"/>
              </a:tabLst>
            </a:pPr>
            <a:r>
              <a:rPr lang="en-US" sz="2800">
                <a:latin typeface="Franklin Gothic Book" pitchFamily="34" charset="0"/>
              </a:rPr>
              <a:t>	</a:t>
            </a:r>
            <a:r>
              <a:rPr lang="en-US" sz="2800"/>
              <a:t>X 	= 	104</a:t>
            </a:r>
            <a:r>
              <a:rPr lang="en-US" sz="2800" baseline="-25000"/>
              <a:t>ten</a:t>
            </a:r>
            <a:r>
              <a:rPr lang="en-US" sz="2800"/>
              <a:t>	</a:t>
            </a:r>
            <a:r>
              <a:rPr lang="en-US" sz="2000"/>
              <a:t>104 - 64	=	40	</a:t>
            </a:r>
            <a:r>
              <a:rPr lang="en-US" sz="2000" i="1"/>
              <a:t>bit 6</a:t>
            </a:r>
          </a:p>
          <a:p>
            <a:pPr algn="l">
              <a:tabLst>
                <a:tab pos="461963" algn="r"/>
                <a:tab pos="684213" algn="ctr"/>
                <a:tab pos="908050" algn="l"/>
                <a:tab pos="4510088" algn="r"/>
                <a:tab pos="4748213" algn="ctr"/>
                <a:tab pos="5030788" algn="l"/>
                <a:tab pos="5938838" algn="l"/>
              </a:tabLst>
            </a:pPr>
            <a:r>
              <a:rPr lang="en-US" sz="2000"/>
              <a:t>				40 - 32	=	8	</a:t>
            </a:r>
            <a:r>
              <a:rPr lang="en-US" sz="2000" i="1"/>
              <a:t>bit 5</a:t>
            </a:r>
          </a:p>
          <a:p>
            <a:pPr algn="l">
              <a:tabLst>
                <a:tab pos="461963" algn="r"/>
                <a:tab pos="684213" algn="ctr"/>
                <a:tab pos="908050" algn="l"/>
                <a:tab pos="4510088" algn="r"/>
                <a:tab pos="4748213" algn="ctr"/>
                <a:tab pos="5030788" algn="l"/>
                <a:tab pos="5938838" algn="l"/>
              </a:tabLst>
            </a:pPr>
            <a:r>
              <a:rPr lang="en-US" sz="2000"/>
              <a:t>				8 - 8	=	0	</a:t>
            </a:r>
            <a:r>
              <a:rPr lang="en-US" sz="2000" i="1"/>
              <a:t>bit 3</a:t>
            </a:r>
          </a:p>
          <a:p>
            <a:pPr algn="l">
              <a:tabLst>
                <a:tab pos="461963" algn="r"/>
                <a:tab pos="684213" algn="ctr"/>
                <a:tab pos="908050" algn="l"/>
                <a:tab pos="4510088" algn="r"/>
                <a:tab pos="4748213" algn="ctr"/>
                <a:tab pos="5030788" algn="l"/>
                <a:tab pos="5938838" algn="l"/>
              </a:tabLst>
            </a:pPr>
            <a:r>
              <a:rPr lang="en-US" sz="2000"/>
              <a:t>	</a:t>
            </a:r>
            <a:r>
              <a:rPr lang="en-US" sz="2800"/>
              <a:t>X	=	01101000</a:t>
            </a:r>
            <a:r>
              <a:rPr lang="en-US" sz="2800" baseline="-25000"/>
              <a:t>two</a:t>
            </a:r>
            <a:r>
              <a:rPr lang="en-US" sz="2000" b="1"/>
              <a:t>	</a:t>
            </a:r>
            <a:endParaRPr lang="en-US" sz="2000" i="1" baseline="-25000">
              <a:latin typeface="Franklin Gothic Book" pitchFamily="34" charset="0"/>
            </a:endParaRPr>
          </a:p>
        </p:txBody>
      </p:sp>
      <p:graphicFrame>
        <p:nvGraphicFramePr>
          <p:cNvPr id="117765" name="Group 5"/>
          <p:cNvGraphicFramePr>
            <a:graphicFrameLocks noGrp="1"/>
          </p:cNvGraphicFramePr>
          <p:nvPr>
            <p:custDataLst>
              <p:tags r:id="rId2"/>
            </p:custDataLst>
          </p:nvPr>
        </p:nvGraphicFramePr>
        <p:xfrm>
          <a:off x="7848600" y="838200"/>
          <a:ext cx="1066800" cy="3681984"/>
        </p:xfrm>
        <a:graphic>
          <a:graphicData uri="http://schemas.openxmlformats.org/drawingml/2006/table">
            <a:tbl>
              <a:tblPr/>
              <a:tblGrid>
                <a:gridCol w="419100"/>
                <a:gridCol w="647700"/>
              </a:tblGrid>
              <a:tr h="198438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en-US" sz="2000" b="1" i="1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8438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8438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8438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8438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8438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6063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8438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8438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8438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256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8438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8438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custDataLst>
      <p:tags r:id="rId1"/>
    </p:custDataLst>
  </p:cSld>
  <p:clrMapOvr>
    <a:masterClrMapping/>
  </p:clrMapOvr>
  <p:transition advTm="92940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2-</a:t>
            </a:r>
            <a:fld id="{9130B63B-E3EF-4B91-9DCC-7E7C4B4BF106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Converting Decimal to Binary</a:t>
            </a:r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143000"/>
            <a:ext cx="8686800" cy="2319338"/>
          </a:xfrm>
        </p:spPr>
        <p:txBody>
          <a:bodyPr/>
          <a:lstStyle/>
          <a:p>
            <a:pPr marL="457200" indent="-457200">
              <a:buFontTx/>
              <a:buNone/>
            </a:pPr>
            <a:r>
              <a:rPr lang="en-US" smtClean="0"/>
              <a:t>Second Method: </a:t>
            </a:r>
            <a:r>
              <a:rPr lang="en-US" b="0" i="1" smtClean="0"/>
              <a:t>Division</a:t>
            </a:r>
          </a:p>
          <a:p>
            <a:pPr marL="457200" indent="-457200">
              <a:buFontTx/>
              <a:buAutoNum type="arabicPeriod"/>
            </a:pPr>
            <a:r>
              <a:rPr lang="en-US" smtClean="0"/>
              <a:t>Divide by two – remainder is least significant bit.</a:t>
            </a:r>
          </a:p>
          <a:p>
            <a:pPr marL="457200" indent="-457200">
              <a:buFontTx/>
              <a:buAutoNum type="arabicPeriod"/>
            </a:pPr>
            <a:r>
              <a:rPr lang="en-US" smtClean="0"/>
              <a:t>Keep dividing by two until answer is zero,</a:t>
            </a:r>
            <a:br>
              <a:rPr lang="en-US" smtClean="0"/>
            </a:br>
            <a:r>
              <a:rPr lang="en-US" smtClean="0"/>
              <a:t>writing remainders from right to left.</a:t>
            </a:r>
          </a:p>
        </p:txBody>
      </p:sp>
      <p:sp>
        <p:nvSpPr>
          <p:cNvPr id="14341" name="Text Box 4"/>
          <p:cNvSpPr txBox="1">
            <a:spLocks noChangeArrowheads="1"/>
          </p:cNvSpPr>
          <p:nvPr/>
        </p:nvSpPr>
        <p:spPr bwMode="auto">
          <a:xfrm>
            <a:off x="381000" y="3810000"/>
            <a:ext cx="6934200" cy="24796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tabLst>
                <a:tab pos="461963" algn="r"/>
                <a:tab pos="684213" algn="ctr"/>
                <a:tab pos="908050" algn="l"/>
                <a:tab pos="4510088" algn="r"/>
                <a:tab pos="4748213" algn="ctr"/>
                <a:tab pos="5030788" algn="l"/>
                <a:tab pos="5938838" algn="l"/>
              </a:tabLst>
            </a:pPr>
            <a:r>
              <a:rPr lang="en-US" sz="2800">
                <a:latin typeface="Franklin Gothic Book" pitchFamily="34" charset="0"/>
              </a:rPr>
              <a:t>	</a:t>
            </a:r>
            <a:r>
              <a:rPr lang="en-US" sz="2800"/>
              <a:t>X 	= 	104</a:t>
            </a:r>
            <a:r>
              <a:rPr lang="en-US" sz="2800" baseline="-25000"/>
              <a:t>ten</a:t>
            </a:r>
            <a:r>
              <a:rPr lang="en-US" sz="2800"/>
              <a:t>	</a:t>
            </a:r>
            <a:r>
              <a:rPr lang="en-US" sz="2000"/>
              <a:t>104/2	=	52 r0	</a:t>
            </a:r>
            <a:r>
              <a:rPr lang="en-US" sz="2000" i="1"/>
              <a:t>bit 0</a:t>
            </a:r>
          </a:p>
          <a:p>
            <a:pPr algn="l">
              <a:tabLst>
                <a:tab pos="461963" algn="r"/>
                <a:tab pos="684213" algn="ctr"/>
                <a:tab pos="908050" algn="l"/>
                <a:tab pos="4510088" algn="r"/>
                <a:tab pos="4748213" algn="ctr"/>
                <a:tab pos="5030788" algn="l"/>
                <a:tab pos="5938838" algn="l"/>
              </a:tabLst>
            </a:pPr>
            <a:r>
              <a:rPr lang="en-US" sz="2000"/>
              <a:t>				52/2	=	26 r0	</a:t>
            </a:r>
            <a:r>
              <a:rPr lang="en-US" sz="2000" i="1"/>
              <a:t>bit 1</a:t>
            </a:r>
          </a:p>
          <a:p>
            <a:pPr algn="l">
              <a:tabLst>
                <a:tab pos="461963" algn="r"/>
                <a:tab pos="684213" algn="ctr"/>
                <a:tab pos="908050" algn="l"/>
                <a:tab pos="4510088" algn="r"/>
                <a:tab pos="4748213" algn="ctr"/>
                <a:tab pos="5030788" algn="l"/>
                <a:tab pos="5938838" algn="l"/>
              </a:tabLst>
            </a:pPr>
            <a:r>
              <a:rPr lang="en-US" sz="2000"/>
              <a:t>				26/2	=	13 r0	</a:t>
            </a:r>
            <a:r>
              <a:rPr lang="en-US" sz="2000" i="1"/>
              <a:t>bit 2</a:t>
            </a:r>
          </a:p>
          <a:p>
            <a:pPr algn="l">
              <a:tabLst>
                <a:tab pos="461963" algn="r"/>
                <a:tab pos="684213" algn="ctr"/>
                <a:tab pos="908050" algn="l"/>
                <a:tab pos="4510088" algn="r"/>
                <a:tab pos="4748213" algn="ctr"/>
                <a:tab pos="5030788" algn="l"/>
                <a:tab pos="5938838" algn="l"/>
              </a:tabLst>
            </a:pPr>
            <a:r>
              <a:rPr lang="en-US" sz="2000"/>
              <a:t>				13/2	=	6 r1	</a:t>
            </a:r>
            <a:r>
              <a:rPr lang="en-US" sz="2000" i="1"/>
              <a:t>bit 3</a:t>
            </a:r>
          </a:p>
          <a:p>
            <a:pPr algn="l">
              <a:tabLst>
                <a:tab pos="461963" algn="r"/>
                <a:tab pos="684213" algn="ctr"/>
                <a:tab pos="908050" algn="l"/>
                <a:tab pos="4510088" algn="r"/>
                <a:tab pos="4748213" algn="ctr"/>
                <a:tab pos="5030788" algn="l"/>
                <a:tab pos="5938838" algn="l"/>
              </a:tabLst>
            </a:pPr>
            <a:r>
              <a:rPr lang="en-US" sz="2000"/>
              <a:t>				6/2	=	3 r0	</a:t>
            </a:r>
            <a:r>
              <a:rPr lang="en-US" sz="2000" i="1"/>
              <a:t>bit 4</a:t>
            </a:r>
          </a:p>
          <a:p>
            <a:pPr algn="l">
              <a:tabLst>
                <a:tab pos="461963" algn="r"/>
                <a:tab pos="684213" algn="ctr"/>
                <a:tab pos="908050" algn="l"/>
                <a:tab pos="4510088" algn="r"/>
                <a:tab pos="4748213" algn="ctr"/>
                <a:tab pos="5030788" algn="l"/>
                <a:tab pos="5938838" algn="l"/>
              </a:tabLst>
            </a:pPr>
            <a:r>
              <a:rPr lang="en-US" sz="2000"/>
              <a:t>				3/2	=	1 r1	</a:t>
            </a:r>
            <a:r>
              <a:rPr lang="en-US" sz="2000" i="1"/>
              <a:t>bit 5</a:t>
            </a:r>
          </a:p>
          <a:p>
            <a:pPr algn="l">
              <a:tabLst>
                <a:tab pos="461963" algn="r"/>
                <a:tab pos="684213" algn="ctr"/>
                <a:tab pos="908050" algn="l"/>
                <a:tab pos="4510088" algn="r"/>
                <a:tab pos="4748213" algn="ctr"/>
                <a:tab pos="5030788" algn="l"/>
                <a:tab pos="5938838" algn="l"/>
              </a:tabLst>
            </a:pPr>
            <a:r>
              <a:rPr lang="en-US" sz="2000"/>
              <a:t>	</a:t>
            </a:r>
            <a:r>
              <a:rPr lang="en-US" sz="2800"/>
              <a:t>X	=	01101000</a:t>
            </a:r>
            <a:r>
              <a:rPr lang="en-US" sz="2800" baseline="-25000"/>
              <a:t>two</a:t>
            </a:r>
            <a:r>
              <a:rPr lang="en-US" sz="2000"/>
              <a:t>	1/2	=	0 r1	</a:t>
            </a:r>
            <a:r>
              <a:rPr lang="en-US" sz="2000" i="1"/>
              <a:t>bit 6</a:t>
            </a:r>
            <a:endParaRPr lang="en-US" sz="2000" i="1" baseline="-25000"/>
          </a:p>
        </p:txBody>
      </p:sp>
    </p:spTree>
    <p:custDataLst>
      <p:tags r:id="rId1"/>
    </p:custDataLst>
  </p:cSld>
  <p:clrMapOvr>
    <a:masterClrMapping/>
  </p:clrMapOvr>
  <p:transition advTm="77850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2-</a:t>
            </a:r>
            <a:fld id="{361C2577-51F4-44A3-8B22-D6E3477C6E2B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Operations: Arithmetic and Logical</a:t>
            </a:r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143000"/>
            <a:ext cx="8686800" cy="5330825"/>
          </a:xfrm>
        </p:spPr>
        <p:txBody>
          <a:bodyPr/>
          <a:lstStyle/>
          <a:p>
            <a:pPr marL="0" indent="0">
              <a:lnSpc>
                <a:spcPct val="90000"/>
              </a:lnSpc>
              <a:buFontTx/>
              <a:buNone/>
            </a:pPr>
            <a:r>
              <a:rPr lang="en-US" smtClean="0"/>
              <a:t>Recall: </a:t>
            </a:r>
            <a:br>
              <a:rPr lang="en-US" smtClean="0"/>
            </a:br>
            <a:r>
              <a:rPr lang="en-US" smtClean="0"/>
              <a:t>a data type includes </a:t>
            </a:r>
            <a:r>
              <a:rPr lang="en-US" i="1" smtClean="0">
                <a:solidFill>
                  <a:schemeClr val="accent2"/>
                </a:solidFill>
              </a:rPr>
              <a:t>representation</a:t>
            </a:r>
            <a:r>
              <a:rPr lang="en-US" smtClean="0"/>
              <a:t> and </a:t>
            </a:r>
            <a:r>
              <a:rPr lang="en-US" i="1" smtClean="0">
                <a:solidFill>
                  <a:schemeClr val="accent2"/>
                </a:solidFill>
              </a:rPr>
              <a:t>operations</a:t>
            </a:r>
            <a:r>
              <a:rPr lang="en-US" smtClean="0"/>
              <a:t>.</a:t>
            </a:r>
          </a:p>
          <a:p>
            <a:pPr marL="0" indent="0">
              <a:lnSpc>
                <a:spcPct val="90000"/>
              </a:lnSpc>
              <a:buFontTx/>
              <a:buNone/>
            </a:pPr>
            <a:r>
              <a:rPr lang="en-US" smtClean="0"/>
              <a:t>We have a good representation for unsigned integers,</a:t>
            </a:r>
            <a:br>
              <a:rPr lang="en-US" smtClean="0"/>
            </a:br>
            <a:r>
              <a:rPr lang="en-US" smtClean="0"/>
              <a:t>and one operation: </a:t>
            </a:r>
            <a:r>
              <a:rPr lang="en-US" smtClean="0">
                <a:solidFill>
                  <a:srgbClr val="CE0000"/>
                </a:solidFill>
              </a:rPr>
              <a:t>Addition</a:t>
            </a:r>
          </a:p>
          <a:p>
            <a:pPr lvl="1">
              <a:lnSpc>
                <a:spcPct val="90000"/>
              </a:lnSpc>
            </a:pPr>
            <a:r>
              <a:rPr lang="en-US" smtClean="0">
                <a:solidFill>
                  <a:srgbClr val="CE0000"/>
                </a:solidFill>
              </a:rPr>
              <a:t>Will look at other operations later</a:t>
            </a:r>
          </a:p>
          <a:p>
            <a:pPr marL="0" indent="0">
              <a:lnSpc>
                <a:spcPct val="90000"/>
              </a:lnSpc>
              <a:buFontTx/>
              <a:buNone/>
            </a:pPr>
            <a:endParaRPr lang="en-US" smtClean="0"/>
          </a:p>
          <a:p>
            <a:pPr marL="0" indent="0">
              <a:lnSpc>
                <a:spcPct val="90000"/>
              </a:lnSpc>
              <a:buFontTx/>
              <a:buNone/>
            </a:pPr>
            <a:r>
              <a:rPr lang="en-US" smtClean="0"/>
              <a:t>Logical operations are also useful:</a:t>
            </a:r>
          </a:p>
          <a:p>
            <a:pPr lvl="1">
              <a:lnSpc>
                <a:spcPct val="90000"/>
              </a:lnSpc>
            </a:pPr>
            <a:r>
              <a:rPr lang="en-US" smtClean="0">
                <a:solidFill>
                  <a:srgbClr val="CE0000"/>
                </a:solidFill>
              </a:rPr>
              <a:t>AND</a:t>
            </a:r>
          </a:p>
          <a:p>
            <a:pPr lvl="1">
              <a:lnSpc>
                <a:spcPct val="90000"/>
              </a:lnSpc>
            </a:pPr>
            <a:r>
              <a:rPr lang="en-US" smtClean="0">
                <a:solidFill>
                  <a:srgbClr val="CE0000"/>
                </a:solidFill>
              </a:rPr>
              <a:t>OR</a:t>
            </a:r>
          </a:p>
          <a:p>
            <a:pPr lvl="1">
              <a:lnSpc>
                <a:spcPct val="90000"/>
              </a:lnSpc>
            </a:pPr>
            <a:r>
              <a:rPr lang="en-US" smtClean="0">
                <a:solidFill>
                  <a:srgbClr val="CE0000"/>
                </a:solidFill>
              </a:rPr>
              <a:t>NOT</a:t>
            </a:r>
          </a:p>
        </p:txBody>
      </p:sp>
    </p:spTree>
    <p:custDataLst>
      <p:tags r:id="rId1"/>
    </p:custDataLst>
  </p:cSld>
  <p:clrMapOvr>
    <a:masterClrMapping/>
  </p:clrMapOvr>
  <p:transition advTm="30040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2-</a:t>
            </a:r>
            <a:fld id="{65BAEAE3-C899-4638-A701-0B25DB9DC4EE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Logical Operations</a:t>
            </a:r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en-US" smtClean="0"/>
              <a:t>Operations on logical TRUE or FALSE</a:t>
            </a:r>
          </a:p>
          <a:p>
            <a:pPr lvl="1"/>
            <a:r>
              <a:rPr lang="en-US" smtClean="0"/>
              <a:t>two states -- takes one bit to represent: TRUE=1, FALSE=0</a:t>
            </a:r>
          </a:p>
          <a:p>
            <a:pPr marL="0" indent="0">
              <a:buFontTx/>
              <a:buNone/>
            </a:pPr>
            <a:endParaRPr lang="en-US" smtClean="0"/>
          </a:p>
          <a:p>
            <a:pPr marL="0" indent="0">
              <a:buFontTx/>
              <a:buNone/>
            </a:pPr>
            <a:r>
              <a:rPr lang="en-US" smtClean="0"/>
              <a:t>View </a:t>
            </a:r>
            <a:r>
              <a:rPr lang="en-US" i="1" smtClean="0"/>
              <a:t>n</a:t>
            </a:r>
            <a:r>
              <a:rPr lang="en-US" smtClean="0"/>
              <a:t>-bit number as a collection of </a:t>
            </a:r>
            <a:r>
              <a:rPr lang="en-US" i="1" smtClean="0"/>
              <a:t>n</a:t>
            </a:r>
            <a:r>
              <a:rPr lang="en-US" smtClean="0"/>
              <a:t> logical values</a:t>
            </a:r>
          </a:p>
          <a:p>
            <a:pPr lvl="1"/>
            <a:r>
              <a:rPr lang="en-US" smtClean="0"/>
              <a:t>operation applied to each bit independently</a:t>
            </a:r>
          </a:p>
        </p:txBody>
      </p:sp>
      <p:graphicFrame>
        <p:nvGraphicFramePr>
          <p:cNvPr id="126980" name="Group 4"/>
          <p:cNvGraphicFramePr>
            <a:graphicFrameLocks noGrp="1"/>
          </p:cNvGraphicFramePr>
          <p:nvPr>
            <p:custDataLst>
              <p:tags r:id="rId2"/>
            </p:custDataLst>
          </p:nvPr>
        </p:nvGraphicFramePr>
        <p:xfrm>
          <a:off x="990600" y="3505200"/>
          <a:ext cx="2514600" cy="2066544"/>
        </p:xfrm>
        <a:graphic>
          <a:graphicData uri="http://schemas.openxmlformats.org/drawingml/2006/table">
            <a:tbl>
              <a:tblPr/>
              <a:tblGrid>
                <a:gridCol w="460375"/>
                <a:gridCol w="461963"/>
                <a:gridCol w="1592262"/>
              </a:tblGrid>
              <a:tr h="1984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E0000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E0000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A </a:t>
                      </a: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Franklin Gothic Demi" pitchFamily="34" charset="0"/>
                        </a:rPr>
                        <a:t>AND</a:t>
                      </a: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 B</a:t>
                      </a:r>
                      <a:endParaRPr kumimoji="0" lang="en-US" sz="2400" b="1" i="0" u="none" strike="noStrike" cap="none" normalizeH="0" baseline="3000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84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E0000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E0000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84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E0000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E0000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84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E0000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E0000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84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E0000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E0000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27014" name="Group 38"/>
          <p:cNvGraphicFramePr>
            <a:graphicFrameLocks noGrp="1"/>
          </p:cNvGraphicFramePr>
          <p:nvPr>
            <p:custDataLst>
              <p:tags r:id="rId3"/>
            </p:custDataLst>
          </p:nvPr>
        </p:nvGraphicFramePr>
        <p:xfrm>
          <a:off x="3657600" y="3505200"/>
          <a:ext cx="2286000" cy="2066544"/>
        </p:xfrm>
        <a:graphic>
          <a:graphicData uri="http://schemas.openxmlformats.org/drawingml/2006/table">
            <a:tbl>
              <a:tblPr/>
              <a:tblGrid>
                <a:gridCol w="465138"/>
                <a:gridCol w="466725"/>
                <a:gridCol w="1354137"/>
              </a:tblGrid>
              <a:tr h="1984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E0000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E0000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A </a:t>
                      </a: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Franklin Gothic Demi" pitchFamily="34" charset="0"/>
                        </a:rPr>
                        <a:t>OR</a:t>
                      </a: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 B</a:t>
                      </a:r>
                      <a:endParaRPr kumimoji="0" lang="en-US" sz="2400" b="1" i="0" u="none" strike="noStrike" cap="none" normalizeH="0" baseline="3000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84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E0000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E0000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84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E0000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E0000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84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E0000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E0000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84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E0000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E0000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27048" name="Group 72"/>
          <p:cNvGraphicFramePr>
            <a:graphicFrameLocks noGrp="1"/>
          </p:cNvGraphicFramePr>
          <p:nvPr>
            <p:custDataLst>
              <p:tags r:id="rId4"/>
            </p:custDataLst>
          </p:nvPr>
        </p:nvGraphicFramePr>
        <p:xfrm>
          <a:off x="6096000" y="3505200"/>
          <a:ext cx="1676400" cy="1261872"/>
        </p:xfrm>
        <a:graphic>
          <a:graphicData uri="http://schemas.openxmlformats.org/drawingml/2006/table">
            <a:tbl>
              <a:tblPr/>
              <a:tblGrid>
                <a:gridCol w="419100"/>
                <a:gridCol w="1257300"/>
              </a:tblGrid>
              <a:tr h="1984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E0000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Franklin Gothic Demi" pitchFamily="34" charset="0"/>
                        </a:rPr>
                        <a:t>NOT</a:t>
                      </a: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 A</a:t>
                      </a:r>
                      <a:endParaRPr kumimoji="0" lang="en-US" sz="2400" b="1" i="0" u="none" strike="noStrike" cap="none" normalizeH="0" baseline="3000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84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E0000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84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E0000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custDataLst>
      <p:tags r:id="rId1"/>
    </p:custDataLst>
  </p:cSld>
  <p:clrMapOvr>
    <a:masterClrMapping/>
  </p:clrMapOvr>
  <p:transition advTm="93650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2-</a:t>
            </a:r>
            <a:fld id="{71C7415F-315D-42D3-B711-94D3E70EA49D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Examples of Logical Operations</a:t>
            </a:r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lnSpc>
                <a:spcPct val="90000"/>
              </a:lnSpc>
              <a:buFontTx/>
              <a:buNone/>
            </a:pPr>
            <a:r>
              <a:rPr lang="en-US" smtClean="0"/>
              <a:t>AND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useful for clearing bits</a:t>
            </a:r>
          </a:p>
          <a:p>
            <a:pPr lvl="2">
              <a:lnSpc>
                <a:spcPct val="90000"/>
              </a:lnSpc>
            </a:pPr>
            <a:r>
              <a:rPr lang="en-US" smtClean="0"/>
              <a:t>AND with zero = 0</a:t>
            </a:r>
          </a:p>
          <a:p>
            <a:pPr lvl="2">
              <a:lnSpc>
                <a:spcPct val="90000"/>
              </a:lnSpc>
            </a:pPr>
            <a:r>
              <a:rPr lang="en-US" smtClean="0"/>
              <a:t>AND with one = no change</a:t>
            </a:r>
          </a:p>
          <a:p>
            <a:pPr marL="0" indent="0">
              <a:lnSpc>
                <a:spcPct val="90000"/>
              </a:lnSpc>
              <a:buFontTx/>
              <a:buNone/>
            </a:pPr>
            <a:endParaRPr lang="en-US" smtClean="0"/>
          </a:p>
          <a:p>
            <a:pPr marL="0" indent="0">
              <a:lnSpc>
                <a:spcPct val="90000"/>
              </a:lnSpc>
              <a:buFontTx/>
              <a:buNone/>
            </a:pPr>
            <a:r>
              <a:rPr lang="en-US" smtClean="0"/>
              <a:t>OR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useful for setting bits</a:t>
            </a:r>
          </a:p>
          <a:p>
            <a:pPr lvl="2">
              <a:lnSpc>
                <a:spcPct val="90000"/>
              </a:lnSpc>
            </a:pPr>
            <a:r>
              <a:rPr lang="en-US" smtClean="0"/>
              <a:t>OR with zero = no change</a:t>
            </a:r>
          </a:p>
          <a:p>
            <a:pPr lvl="2">
              <a:lnSpc>
                <a:spcPct val="90000"/>
              </a:lnSpc>
            </a:pPr>
            <a:r>
              <a:rPr lang="en-US" smtClean="0"/>
              <a:t>OR with one = 1</a:t>
            </a:r>
          </a:p>
          <a:p>
            <a:pPr marL="0" indent="0">
              <a:lnSpc>
                <a:spcPct val="90000"/>
              </a:lnSpc>
              <a:buFontTx/>
              <a:buNone/>
            </a:pPr>
            <a:endParaRPr lang="en-US" smtClean="0"/>
          </a:p>
          <a:p>
            <a:pPr marL="0" indent="0">
              <a:lnSpc>
                <a:spcPct val="90000"/>
              </a:lnSpc>
              <a:buFontTx/>
              <a:buNone/>
            </a:pPr>
            <a:r>
              <a:rPr lang="en-US" smtClean="0"/>
              <a:t>NOT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unary operation -- one argument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flips every bit</a:t>
            </a:r>
          </a:p>
        </p:txBody>
      </p:sp>
      <p:sp>
        <p:nvSpPr>
          <p:cNvPr id="17413" name="Text Box 4"/>
          <p:cNvSpPr txBox="1">
            <a:spLocks noChangeArrowheads="1"/>
          </p:cNvSpPr>
          <p:nvPr/>
        </p:nvSpPr>
        <p:spPr bwMode="auto">
          <a:xfrm>
            <a:off x="5181600" y="1143000"/>
            <a:ext cx="3429000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tabLst>
                <a:tab pos="565150" algn="r"/>
                <a:tab pos="2679700" algn="r"/>
              </a:tabLst>
            </a:pPr>
            <a:r>
              <a:rPr lang="en-US">
                <a:latin typeface="Franklin Gothic Book" pitchFamily="34" charset="0"/>
              </a:rPr>
              <a:t>		</a:t>
            </a:r>
            <a:r>
              <a:rPr lang="en-US" sz="2800" b="1">
                <a:latin typeface="CourierPS" pitchFamily="49" charset="0"/>
              </a:rPr>
              <a:t>11000101	</a:t>
            </a:r>
            <a:endParaRPr lang="en-US">
              <a:latin typeface="Franklin Gothic Book" pitchFamily="34" charset="0"/>
            </a:endParaRPr>
          </a:p>
          <a:p>
            <a:pPr algn="l">
              <a:tabLst>
                <a:tab pos="565150" algn="r"/>
                <a:tab pos="2679700" algn="r"/>
              </a:tabLst>
            </a:pPr>
            <a:r>
              <a:rPr lang="en-US" sz="2800" b="1">
                <a:latin typeface="CourierPS" pitchFamily="49" charset="0"/>
              </a:rPr>
              <a:t>	</a:t>
            </a:r>
            <a:r>
              <a:rPr lang="en-US"/>
              <a:t>AND</a:t>
            </a:r>
            <a:r>
              <a:rPr lang="en-US" sz="2800" b="1" u="sng">
                <a:latin typeface="CourierPS" pitchFamily="49" charset="0"/>
              </a:rPr>
              <a:t>	00001111</a:t>
            </a:r>
            <a:r>
              <a:rPr lang="en-US" sz="2800" b="1">
                <a:latin typeface="CourierPS" pitchFamily="49" charset="0"/>
              </a:rPr>
              <a:t>	</a:t>
            </a:r>
            <a:endParaRPr lang="en-US">
              <a:latin typeface="Franklin Gothic Book" pitchFamily="34" charset="0"/>
            </a:endParaRPr>
          </a:p>
          <a:p>
            <a:pPr algn="l">
              <a:tabLst>
                <a:tab pos="565150" algn="r"/>
                <a:tab pos="2679700" algn="r"/>
              </a:tabLst>
            </a:pPr>
            <a:r>
              <a:rPr lang="en-US" sz="2800" b="1">
                <a:latin typeface="CourierPS" pitchFamily="49" charset="0"/>
              </a:rPr>
              <a:t>		00000101</a:t>
            </a:r>
            <a:r>
              <a:rPr lang="en-US">
                <a:latin typeface="Franklin Gothic Book" pitchFamily="34" charset="0"/>
              </a:rPr>
              <a:t>	</a:t>
            </a:r>
          </a:p>
        </p:txBody>
      </p:sp>
      <p:sp>
        <p:nvSpPr>
          <p:cNvPr id="17414" name="Text Box 5"/>
          <p:cNvSpPr txBox="1">
            <a:spLocks noChangeArrowheads="1"/>
          </p:cNvSpPr>
          <p:nvPr/>
        </p:nvSpPr>
        <p:spPr bwMode="auto">
          <a:xfrm>
            <a:off x="5181600" y="3048000"/>
            <a:ext cx="3429000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tabLst>
                <a:tab pos="565150" algn="r"/>
                <a:tab pos="2679700" algn="r"/>
              </a:tabLst>
            </a:pPr>
            <a:r>
              <a:rPr lang="en-US">
                <a:latin typeface="Franklin Gothic Book" pitchFamily="34" charset="0"/>
              </a:rPr>
              <a:t>		</a:t>
            </a:r>
            <a:r>
              <a:rPr lang="en-US" sz="2800" b="1">
                <a:latin typeface="CourierPS" pitchFamily="49" charset="0"/>
              </a:rPr>
              <a:t>11000101	</a:t>
            </a:r>
            <a:endParaRPr lang="en-US">
              <a:latin typeface="Franklin Gothic Book" pitchFamily="34" charset="0"/>
            </a:endParaRPr>
          </a:p>
          <a:p>
            <a:pPr algn="l">
              <a:tabLst>
                <a:tab pos="565150" algn="r"/>
                <a:tab pos="2679700" algn="r"/>
              </a:tabLst>
            </a:pPr>
            <a:r>
              <a:rPr lang="en-US" sz="2800" b="1">
                <a:latin typeface="CourierPS" pitchFamily="49" charset="0"/>
              </a:rPr>
              <a:t>	</a:t>
            </a:r>
            <a:r>
              <a:rPr lang="en-US"/>
              <a:t>OR</a:t>
            </a:r>
            <a:r>
              <a:rPr lang="en-US" sz="2800" b="1" u="sng">
                <a:latin typeface="CourierPS" pitchFamily="49" charset="0"/>
              </a:rPr>
              <a:t>	00001111</a:t>
            </a:r>
            <a:r>
              <a:rPr lang="en-US" sz="2800" b="1">
                <a:latin typeface="CourierPS" pitchFamily="49" charset="0"/>
              </a:rPr>
              <a:t>	</a:t>
            </a:r>
            <a:endParaRPr lang="en-US">
              <a:latin typeface="Franklin Gothic Book" pitchFamily="34" charset="0"/>
            </a:endParaRPr>
          </a:p>
          <a:p>
            <a:pPr algn="l">
              <a:tabLst>
                <a:tab pos="565150" algn="r"/>
                <a:tab pos="2679700" algn="r"/>
              </a:tabLst>
            </a:pPr>
            <a:r>
              <a:rPr lang="en-US" sz="2800" b="1">
                <a:latin typeface="CourierPS" pitchFamily="49" charset="0"/>
              </a:rPr>
              <a:t>		11001111</a:t>
            </a:r>
            <a:r>
              <a:rPr lang="en-US">
                <a:latin typeface="Franklin Gothic Book" pitchFamily="34" charset="0"/>
              </a:rPr>
              <a:t>	</a:t>
            </a:r>
          </a:p>
        </p:txBody>
      </p:sp>
      <p:sp>
        <p:nvSpPr>
          <p:cNvPr id="17415" name="Text Box 6"/>
          <p:cNvSpPr txBox="1">
            <a:spLocks noChangeArrowheads="1"/>
          </p:cNvSpPr>
          <p:nvPr/>
        </p:nvSpPr>
        <p:spPr bwMode="auto">
          <a:xfrm>
            <a:off x="5181600" y="4876800"/>
            <a:ext cx="29718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tabLst>
                <a:tab pos="565150" algn="r"/>
                <a:tab pos="2679700" algn="r"/>
              </a:tabLst>
            </a:pPr>
            <a:r>
              <a:rPr lang="en-US">
                <a:latin typeface="Franklin Gothic Book" pitchFamily="34" charset="0"/>
              </a:rPr>
              <a:t>	</a:t>
            </a:r>
            <a:r>
              <a:rPr lang="en-US"/>
              <a:t>NOT</a:t>
            </a:r>
            <a:r>
              <a:rPr lang="en-US" u="sng">
                <a:latin typeface="Franklin Gothic Book" pitchFamily="34" charset="0"/>
              </a:rPr>
              <a:t>	</a:t>
            </a:r>
            <a:r>
              <a:rPr lang="en-US" sz="2800" b="1" u="sng">
                <a:latin typeface="CourierPS" pitchFamily="49" charset="0"/>
              </a:rPr>
              <a:t>11000101</a:t>
            </a:r>
            <a:r>
              <a:rPr lang="en-US" sz="2800" b="1">
                <a:latin typeface="CourierPS" pitchFamily="49" charset="0"/>
              </a:rPr>
              <a:t>	</a:t>
            </a:r>
            <a:endParaRPr lang="en-US">
              <a:latin typeface="Franklin Gothic Book" pitchFamily="34" charset="0"/>
            </a:endParaRPr>
          </a:p>
          <a:p>
            <a:pPr algn="l">
              <a:tabLst>
                <a:tab pos="565150" algn="r"/>
                <a:tab pos="2679700" algn="r"/>
              </a:tabLst>
            </a:pPr>
            <a:r>
              <a:rPr lang="en-US" sz="2800" b="1">
                <a:latin typeface="CourierPS" pitchFamily="49" charset="0"/>
              </a:rPr>
              <a:t>		00111010</a:t>
            </a:r>
            <a:r>
              <a:rPr lang="en-US">
                <a:latin typeface="Franklin Gothic Book" pitchFamily="34" charset="0"/>
              </a:rPr>
              <a:t>	</a:t>
            </a:r>
          </a:p>
        </p:txBody>
      </p:sp>
    </p:spTree>
    <p:custDataLst>
      <p:tags r:id="rId1"/>
    </p:custDataLst>
  </p:cSld>
  <p:clrMapOvr>
    <a:masterClrMapping/>
  </p:clrMapOvr>
  <p:transition advTm="115501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2-</a:t>
            </a:r>
            <a:fld id="{78F9D25F-4A1E-45A5-98A0-2D9EAE17A956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Hexadecimal Notation</a:t>
            </a:r>
          </a:p>
        </p:txBody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en-US" smtClean="0"/>
              <a:t>It is often convenient to write binary (base-2) numbers</a:t>
            </a:r>
            <a:br>
              <a:rPr lang="en-US" smtClean="0"/>
            </a:br>
            <a:r>
              <a:rPr lang="en-US" smtClean="0"/>
              <a:t>as hexadecimal (base-16) numbers instead.</a:t>
            </a:r>
          </a:p>
          <a:p>
            <a:pPr lvl="1"/>
            <a:r>
              <a:rPr lang="en-US" smtClean="0"/>
              <a:t>fewer digits -- four bits per hex digit</a:t>
            </a:r>
          </a:p>
          <a:p>
            <a:pPr lvl="1"/>
            <a:r>
              <a:rPr lang="en-US" smtClean="0"/>
              <a:t>less error prone -- easy  to corrupt long string of 1’s and 0’s</a:t>
            </a:r>
          </a:p>
        </p:txBody>
      </p:sp>
      <p:graphicFrame>
        <p:nvGraphicFramePr>
          <p:cNvPr id="130052" name="Group 4"/>
          <p:cNvGraphicFramePr>
            <a:graphicFrameLocks noGrp="1"/>
          </p:cNvGraphicFramePr>
          <p:nvPr>
            <p:custDataLst>
              <p:tags r:id="rId2"/>
            </p:custDataLst>
          </p:nvPr>
        </p:nvGraphicFramePr>
        <p:xfrm>
          <a:off x="990600" y="2971800"/>
          <a:ext cx="3371850" cy="2785872"/>
        </p:xfrm>
        <a:graphic>
          <a:graphicData uri="http://schemas.openxmlformats.org/drawingml/2006/table">
            <a:tbl>
              <a:tblPr/>
              <a:tblGrid>
                <a:gridCol w="1047750"/>
                <a:gridCol w="1162050"/>
                <a:gridCol w="1162050"/>
              </a:tblGrid>
              <a:tr h="1984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Binary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Hex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Decimal</a:t>
                      </a:r>
                      <a:endParaRPr kumimoji="0" lang="en-US" sz="2000" b="1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84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0000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84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0001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84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0010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84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0011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84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0100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60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0101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84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0110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84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0111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30105" name="Group 57"/>
          <p:cNvGraphicFramePr>
            <a:graphicFrameLocks noGrp="1"/>
          </p:cNvGraphicFramePr>
          <p:nvPr>
            <p:custDataLst>
              <p:tags r:id="rId3"/>
            </p:custDataLst>
          </p:nvPr>
        </p:nvGraphicFramePr>
        <p:xfrm>
          <a:off x="5105400" y="2971800"/>
          <a:ext cx="3371850" cy="2785872"/>
        </p:xfrm>
        <a:graphic>
          <a:graphicData uri="http://schemas.openxmlformats.org/drawingml/2006/table">
            <a:tbl>
              <a:tblPr/>
              <a:tblGrid>
                <a:gridCol w="1047750"/>
                <a:gridCol w="1162050"/>
                <a:gridCol w="1162050"/>
              </a:tblGrid>
              <a:tr h="1984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Binary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Hex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Decimal</a:t>
                      </a:r>
                      <a:endParaRPr kumimoji="0" lang="en-US" sz="2000" b="1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84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1000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84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1001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84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1010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84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1011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84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1100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60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1101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84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1110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84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1111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custDataLst>
      <p:tags r:id="rId1"/>
    </p:custDataLst>
  </p:cSld>
  <p:clrMapOvr>
    <a:masterClrMapping/>
  </p:clrMapOvr>
  <p:transition advTm="169111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2-</a:t>
            </a:r>
            <a:fld id="{1750B420-28BA-4DF9-AD7A-20416DC9B605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Converting from Binary to Hexadecimal</a:t>
            </a:r>
          </a:p>
        </p:txBody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143000"/>
            <a:ext cx="8686800" cy="103505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smtClean="0"/>
              <a:t>Every four bits is a hex digit.</a:t>
            </a:r>
          </a:p>
          <a:p>
            <a:pPr lvl="1"/>
            <a:r>
              <a:rPr lang="en-US" smtClean="0"/>
              <a:t>start grouping from right-hand side</a:t>
            </a:r>
          </a:p>
        </p:txBody>
      </p:sp>
      <p:sp>
        <p:nvSpPr>
          <p:cNvPr id="19461" name="Text Box 4"/>
          <p:cNvSpPr txBox="1">
            <a:spLocks noChangeArrowheads="1"/>
          </p:cNvSpPr>
          <p:nvPr/>
        </p:nvSpPr>
        <p:spPr bwMode="auto">
          <a:xfrm>
            <a:off x="1331913" y="2357438"/>
            <a:ext cx="683418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tabLst>
                <a:tab pos="6518275" algn="r"/>
                <a:tab pos="6742113" algn="l"/>
              </a:tabLst>
            </a:pPr>
            <a:r>
              <a:rPr lang="en-US" sz="2800" b="1">
                <a:latin typeface="Courier New" pitchFamily="49" charset="0"/>
                <a:cs typeface="Courier New" pitchFamily="49" charset="0"/>
              </a:rPr>
              <a:t>011101010001111010011010111</a:t>
            </a:r>
          </a:p>
        </p:txBody>
      </p:sp>
      <p:sp>
        <p:nvSpPr>
          <p:cNvPr id="19462" name="Line 5"/>
          <p:cNvSpPr>
            <a:spLocks noChangeShapeType="1"/>
          </p:cNvSpPr>
          <p:nvPr/>
        </p:nvSpPr>
        <p:spPr bwMode="auto">
          <a:xfrm>
            <a:off x="6791325" y="28956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63" name="Line 6"/>
          <p:cNvSpPr>
            <a:spLocks noChangeShapeType="1"/>
          </p:cNvSpPr>
          <p:nvPr/>
        </p:nvSpPr>
        <p:spPr bwMode="auto">
          <a:xfrm>
            <a:off x="5938838" y="28956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64" name="Line 7"/>
          <p:cNvSpPr>
            <a:spLocks noChangeShapeType="1"/>
          </p:cNvSpPr>
          <p:nvPr/>
        </p:nvSpPr>
        <p:spPr bwMode="auto">
          <a:xfrm>
            <a:off x="5091113" y="28956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65" name="Line 8"/>
          <p:cNvSpPr>
            <a:spLocks noChangeShapeType="1"/>
          </p:cNvSpPr>
          <p:nvPr/>
        </p:nvSpPr>
        <p:spPr bwMode="auto">
          <a:xfrm>
            <a:off x="4224338" y="28956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66" name="Line 9"/>
          <p:cNvSpPr>
            <a:spLocks noChangeShapeType="1"/>
          </p:cNvSpPr>
          <p:nvPr/>
        </p:nvSpPr>
        <p:spPr bwMode="auto">
          <a:xfrm>
            <a:off x="3371850" y="28956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67" name="Line 10"/>
          <p:cNvSpPr>
            <a:spLocks noChangeShapeType="1"/>
          </p:cNvSpPr>
          <p:nvPr/>
        </p:nvSpPr>
        <p:spPr bwMode="auto">
          <a:xfrm>
            <a:off x="2514600" y="28956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68" name="Line 11"/>
          <p:cNvSpPr>
            <a:spLocks noChangeShapeType="1"/>
          </p:cNvSpPr>
          <p:nvPr/>
        </p:nvSpPr>
        <p:spPr bwMode="auto">
          <a:xfrm>
            <a:off x="1676400" y="28956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69" name="Text Box 12"/>
          <p:cNvSpPr txBox="1">
            <a:spLocks noChangeArrowheads="1"/>
          </p:cNvSpPr>
          <p:nvPr/>
        </p:nvSpPr>
        <p:spPr bwMode="auto">
          <a:xfrm>
            <a:off x="6677025" y="3352800"/>
            <a:ext cx="990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tabLst>
                <a:tab pos="6518275" algn="r"/>
                <a:tab pos="6742113" algn="l"/>
              </a:tabLst>
            </a:pPr>
            <a:r>
              <a:rPr lang="en-US" sz="2800" b="1">
                <a:latin typeface="CourierPS" pitchFamily="49" charset="0"/>
              </a:rPr>
              <a:t>7</a:t>
            </a:r>
          </a:p>
        </p:txBody>
      </p:sp>
      <p:sp>
        <p:nvSpPr>
          <p:cNvPr id="19470" name="AutoShape 13"/>
          <p:cNvSpPr>
            <a:spLocks noChangeArrowheads="1"/>
          </p:cNvSpPr>
          <p:nvPr/>
        </p:nvSpPr>
        <p:spPr bwMode="auto">
          <a:xfrm>
            <a:off x="7119938" y="2971800"/>
            <a:ext cx="104775" cy="457200"/>
          </a:xfrm>
          <a:prstGeom prst="downArrow">
            <a:avLst>
              <a:gd name="adj1" fmla="val 50000"/>
              <a:gd name="adj2" fmla="val 109091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71" name="Text Box 14"/>
          <p:cNvSpPr txBox="1">
            <a:spLocks noChangeArrowheads="1"/>
          </p:cNvSpPr>
          <p:nvPr/>
        </p:nvSpPr>
        <p:spPr bwMode="auto">
          <a:xfrm>
            <a:off x="5829300" y="3352800"/>
            <a:ext cx="990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tabLst>
                <a:tab pos="6518275" algn="r"/>
                <a:tab pos="6742113" algn="l"/>
              </a:tabLst>
            </a:pPr>
            <a:r>
              <a:rPr lang="en-US" sz="2800" b="1">
                <a:latin typeface="CourierPS" pitchFamily="49" charset="0"/>
              </a:rPr>
              <a:t>D</a:t>
            </a:r>
          </a:p>
        </p:txBody>
      </p:sp>
      <p:sp>
        <p:nvSpPr>
          <p:cNvPr id="19472" name="AutoShape 15"/>
          <p:cNvSpPr>
            <a:spLocks noChangeArrowheads="1"/>
          </p:cNvSpPr>
          <p:nvPr/>
        </p:nvSpPr>
        <p:spPr bwMode="auto">
          <a:xfrm>
            <a:off x="6272213" y="2971800"/>
            <a:ext cx="104775" cy="457200"/>
          </a:xfrm>
          <a:prstGeom prst="downArrow">
            <a:avLst>
              <a:gd name="adj1" fmla="val 50000"/>
              <a:gd name="adj2" fmla="val 109091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73" name="Text Box 16"/>
          <p:cNvSpPr txBox="1">
            <a:spLocks noChangeArrowheads="1"/>
          </p:cNvSpPr>
          <p:nvPr/>
        </p:nvSpPr>
        <p:spPr bwMode="auto">
          <a:xfrm>
            <a:off x="4981575" y="3352800"/>
            <a:ext cx="990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tabLst>
                <a:tab pos="6518275" algn="r"/>
                <a:tab pos="6742113" algn="l"/>
              </a:tabLst>
            </a:pPr>
            <a:r>
              <a:rPr lang="en-US" sz="2800" b="1">
                <a:latin typeface="CourierPS" pitchFamily="49" charset="0"/>
              </a:rPr>
              <a:t>4</a:t>
            </a:r>
          </a:p>
        </p:txBody>
      </p:sp>
      <p:sp>
        <p:nvSpPr>
          <p:cNvPr id="19474" name="AutoShape 17"/>
          <p:cNvSpPr>
            <a:spLocks noChangeArrowheads="1"/>
          </p:cNvSpPr>
          <p:nvPr/>
        </p:nvSpPr>
        <p:spPr bwMode="auto">
          <a:xfrm>
            <a:off x="5424488" y="2971800"/>
            <a:ext cx="104775" cy="457200"/>
          </a:xfrm>
          <a:prstGeom prst="downArrow">
            <a:avLst>
              <a:gd name="adj1" fmla="val 50000"/>
              <a:gd name="adj2" fmla="val 109091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75" name="Text Box 18"/>
          <p:cNvSpPr txBox="1">
            <a:spLocks noChangeArrowheads="1"/>
          </p:cNvSpPr>
          <p:nvPr/>
        </p:nvSpPr>
        <p:spPr bwMode="auto">
          <a:xfrm>
            <a:off x="4133850" y="3352800"/>
            <a:ext cx="990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tabLst>
                <a:tab pos="6518275" algn="r"/>
                <a:tab pos="6742113" algn="l"/>
              </a:tabLst>
            </a:pPr>
            <a:r>
              <a:rPr lang="en-US" sz="2800" b="1">
                <a:latin typeface="CourierPS" pitchFamily="49" charset="0"/>
              </a:rPr>
              <a:t>F</a:t>
            </a:r>
          </a:p>
        </p:txBody>
      </p:sp>
      <p:sp>
        <p:nvSpPr>
          <p:cNvPr id="19476" name="AutoShape 19"/>
          <p:cNvSpPr>
            <a:spLocks noChangeArrowheads="1"/>
          </p:cNvSpPr>
          <p:nvPr/>
        </p:nvSpPr>
        <p:spPr bwMode="auto">
          <a:xfrm>
            <a:off x="4576763" y="2971800"/>
            <a:ext cx="104775" cy="457200"/>
          </a:xfrm>
          <a:prstGeom prst="downArrow">
            <a:avLst>
              <a:gd name="adj1" fmla="val 50000"/>
              <a:gd name="adj2" fmla="val 109091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77" name="Text Box 20"/>
          <p:cNvSpPr txBox="1">
            <a:spLocks noChangeArrowheads="1"/>
          </p:cNvSpPr>
          <p:nvPr/>
        </p:nvSpPr>
        <p:spPr bwMode="auto">
          <a:xfrm>
            <a:off x="3286125" y="3352800"/>
            <a:ext cx="990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tabLst>
                <a:tab pos="6518275" algn="r"/>
                <a:tab pos="6742113" algn="l"/>
              </a:tabLst>
            </a:pPr>
            <a:r>
              <a:rPr lang="en-US" sz="2800" b="1">
                <a:latin typeface="CourierPS" pitchFamily="49" charset="0"/>
              </a:rPr>
              <a:t>8</a:t>
            </a:r>
          </a:p>
        </p:txBody>
      </p:sp>
      <p:sp>
        <p:nvSpPr>
          <p:cNvPr id="19478" name="AutoShape 21"/>
          <p:cNvSpPr>
            <a:spLocks noChangeArrowheads="1"/>
          </p:cNvSpPr>
          <p:nvPr/>
        </p:nvSpPr>
        <p:spPr bwMode="auto">
          <a:xfrm>
            <a:off x="3729038" y="2971800"/>
            <a:ext cx="104775" cy="457200"/>
          </a:xfrm>
          <a:prstGeom prst="downArrow">
            <a:avLst>
              <a:gd name="adj1" fmla="val 50000"/>
              <a:gd name="adj2" fmla="val 109091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79" name="Text Box 22"/>
          <p:cNvSpPr txBox="1">
            <a:spLocks noChangeArrowheads="1"/>
          </p:cNvSpPr>
          <p:nvPr/>
        </p:nvSpPr>
        <p:spPr bwMode="auto">
          <a:xfrm>
            <a:off x="2438400" y="3352800"/>
            <a:ext cx="990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tabLst>
                <a:tab pos="6518275" algn="r"/>
                <a:tab pos="6742113" algn="l"/>
              </a:tabLst>
            </a:pPr>
            <a:r>
              <a:rPr lang="en-US" sz="2800" b="1">
                <a:latin typeface="CourierPS" pitchFamily="49" charset="0"/>
              </a:rPr>
              <a:t>A</a:t>
            </a:r>
          </a:p>
        </p:txBody>
      </p:sp>
      <p:sp>
        <p:nvSpPr>
          <p:cNvPr id="19480" name="AutoShape 23"/>
          <p:cNvSpPr>
            <a:spLocks noChangeArrowheads="1"/>
          </p:cNvSpPr>
          <p:nvPr/>
        </p:nvSpPr>
        <p:spPr bwMode="auto">
          <a:xfrm>
            <a:off x="2881313" y="2971800"/>
            <a:ext cx="104775" cy="457200"/>
          </a:xfrm>
          <a:prstGeom prst="downArrow">
            <a:avLst>
              <a:gd name="adj1" fmla="val 50000"/>
              <a:gd name="adj2" fmla="val 109091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81" name="Text Box 24"/>
          <p:cNvSpPr txBox="1">
            <a:spLocks noChangeArrowheads="1"/>
          </p:cNvSpPr>
          <p:nvPr/>
        </p:nvSpPr>
        <p:spPr bwMode="auto">
          <a:xfrm>
            <a:off x="1590675" y="3352800"/>
            <a:ext cx="990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tabLst>
                <a:tab pos="6518275" algn="r"/>
                <a:tab pos="6742113" algn="l"/>
              </a:tabLst>
            </a:pPr>
            <a:r>
              <a:rPr lang="en-US" sz="2800" b="1">
                <a:latin typeface="CourierPS" pitchFamily="49" charset="0"/>
              </a:rPr>
              <a:t>3</a:t>
            </a:r>
          </a:p>
        </p:txBody>
      </p:sp>
      <p:sp>
        <p:nvSpPr>
          <p:cNvPr id="19482" name="AutoShape 25"/>
          <p:cNvSpPr>
            <a:spLocks noChangeArrowheads="1"/>
          </p:cNvSpPr>
          <p:nvPr/>
        </p:nvSpPr>
        <p:spPr bwMode="auto">
          <a:xfrm>
            <a:off x="2033588" y="2971800"/>
            <a:ext cx="104775" cy="457200"/>
          </a:xfrm>
          <a:prstGeom prst="downArrow">
            <a:avLst>
              <a:gd name="adj1" fmla="val 50000"/>
              <a:gd name="adj2" fmla="val 109091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83" name="Text Box 26"/>
          <p:cNvSpPr txBox="1">
            <a:spLocks noChangeArrowheads="1"/>
          </p:cNvSpPr>
          <p:nvPr/>
        </p:nvSpPr>
        <p:spPr bwMode="auto">
          <a:xfrm>
            <a:off x="609600" y="5562600"/>
            <a:ext cx="4495800" cy="650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sz="1800" i="1"/>
              <a:t>This is not a new machine representation,</a:t>
            </a:r>
            <a:br>
              <a:rPr lang="en-US" sz="1800" i="1"/>
            </a:br>
            <a:r>
              <a:rPr lang="en-US" sz="1800" i="1"/>
              <a:t>just a convenient way to write the number.</a:t>
            </a:r>
          </a:p>
        </p:txBody>
      </p:sp>
    </p:spTree>
    <p:custDataLst>
      <p:tags r:id="rId1"/>
    </p:custDataLst>
  </p:cSld>
  <p:clrMapOvr>
    <a:masterClrMapping/>
  </p:clrMapOvr>
  <p:transition advTm="79850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2-</a:t>
            </a:r>
            <a:fld id="{A28AE429-914E-4666-91C4-E0712DA8D586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Text: ASCII Characters</a:t>
            </a:r>
          </a:p>
        </p:txBody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en-US" smtClean="0"/>
              <a:t>ASCII: Maps 128 characters to 7-bit code.</a:t>
            </a:r>
          </a:p>
          <a:p>
            <a:pPr lvl="1"/>
            <a:r>
              <a:rPr lang="en-US" smtClean="0"/>
              <a:t>both printable and non-printable (BEL, DEL, …) characters</a:t>
            </a:r>
          </a:p>
        </p:txBody>
      </p:sp>
      <p:graphicFrame>
        <p:nvGraphicFramePr>
          <p:cNvPr id="139268" name="Group 4"/>
          <p:cNvGraphicFramePr>
            <a:graphicFrameLocks noGrp="1"/>
          </p:cNvGraphicFramePr>
          <p:nvPr>
            <p:custDataLst>
              <p:tags r:id="rId2"/>
            </p:custDataLst>
          </p:nvPr>
        </p:nvGraphicFramePr>
        <p:xfrm>
          <a:off x="1308100" y="2244725"/>
          <a:ext cx="6096000" cy="4064000"/>
        </p:xfrm>
        <a:graphic>
          <a:graphicData uri="http://schemas.openxmlformats.org/drawingml/2006/table">
            <a:tbl>
              <a:tblPr/>
              <a:tblGrid>
                <a:gridCol w="381000"/>
                <a:gridCol w="381000"/>
                <a:gridCol w="381000"/>
                <a:gridCol w="381000"/>
                <a:gridCol w="381000"/>
                <a:gridCol w="381000"/>
                <a:gridCol w="381000"/>
                <a:gridCol w="381000"/>
                <a:gridCol w="381000"/>
                <a:gridCol w="381000"/>
                <a:gridCol w="381000"/>
                <a:gridCol w="381000"/>
                <a:gridCol w="381000"/>
                <a:gridCol w="381000"/>
                <a:gridCol w="381000"/>
                <a:gridCol w="381000"/>
              </a:tblGrid>
              <a:tr h="254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PS" pitchFamily="49" charset="0"/>
                        </a:rPr>
                        <a:t>00</a:t>
                      </a:r>
                    </a:p>
                  </a:txBody>
                  <a:tcPr marL="0" marR="0" marT="0" marB="0" anchor="b" anchorCtr="1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urierPS" pitchFamily="49" charset="0"/>
                        </a:rPr>
                        <a:t>nul</a:t>
                      </a:r>
                    </a:p>
                  </a:txBody>
                  <a:tcPr marL="0" marR="0" marT="0" marB="0" anchor="b" anchorCtr="1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PS" pitchFamily="49" charset="0"/>
                        </a:rPr>
                        <a:t>10</a:t>
                      </a:r>
                    </a:p>
                  </a:txBody>
                  <a:tcPr marL="0" marR="0" marT="0" marB="0" anchor="b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urierPS" pitchFamily="49" charset="0"/>
                        </a:rPr>
                        <a:t>dle</a:t>
                      </a:r>
                    </a:p>
                  </a:txBody>
                  <a:tcPr marL="0" marR="0" marT="0" marB="0" anchor="b" anchorCtr="1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PS" pitchFamily="49" charset="0"/>
                        </a:rPr>
                        <a:t>20</a:t>
                      </a:r>
                    </a:p>
                  </a:txBody>
                  <a:tcPr marL="0" marR="0" marT="0" marB="0" anchor="b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urierPS" pitchFamily="49" charset="0"/>
                        </a:rPr>
                        <a:t>sp</a:t>
                      </a:r>
                    </a:p>
                  </a:txBody>
                  <a:tcPr marL="0" marR="0" marT="0" marB="0" anchor="b" anchorCtr="1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PS" pitchFamily="49" charset="0"/>
                        </a:rPr>
                        <a:t>30</a:t>
                      </a:r>
                    </a:p>
                  </a:txBody>
                  <a:tcPr marL="0" marR="0" marT="0" marB="0" anchor="b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urierPS" pitchFamily="49" charset="0"/>
                        </a:rPr>
                        <a:t>0</a:t>
                      </a:r>
                    </a:p>
                  </a:txBody>
                  <a:tcPr marL="0" marR="0" marT="0" marB="0" anchor="b" anchorCtr="1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PS" pitchFamily="49" charset="0"/>
                        </a:rPr>
                        <a:t>40</a:t>
                      </a:r>
                    </a:p>
                  </a:txBody>
                  <a:tcPr marL="0" marR="0" marT="0" marB="0" anchor="b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urierPS" pitchFamily="49" charset="0"/>
                        </a:rPr>
                        <a:t>@</a:t>
                      </a:r>
                    </a:p>
                  </a:txBody>
                  <a:tcPr marL="0" marR="0" marT="0" marB="0" anchor="b" anchorCtr="1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PS" pitchFamily="49" charset="0"/>
                        </a:rPr>
                        <a:t>50</a:t>
                      </a:r>
                    </a:p>
                  </a:txBody>
                  <a:tcPr marL="0" marR="0" marT="0" marB="0" anchor="b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PS" pitchFamily="49" charset="0"/>
                        </a:rPr>
                        <a:t>P</a:t>
                      </a:r>
                    </a:p>
                  </a:txBody>
                  <a:tcPr marL="0" marR="0" marT="0" marB="0" anchor="b" anchorCtr="1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PS" pitchFamily="49" charset="0"/>
                        </a:rPr>
                        <a:t>60</a:t>
                      </a:r>
                    </a:p>
                  </a:txBody>
                  <a:tcPr marL="0" marR="0" marT="0" marB="0" anchor="b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urierPS" pitchFamily="49" charset="0"/>
                        </a:rPr>
                        <a:t>`</a:t>
                      </a:r>
                    </a:p>
                  </a:txBody>
                  <a:tcPr marL="0" marR="0" marT="0" marB="0" anchor="b" anchorCtr="1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PS" pitchFamily="49" charset="0"/>
                        </a:rPr>
                        <a:t>70</a:t>
                      </a:r>
                    </a:p>
                  </a:txBody>
                  <a:tcPr marL="0" marR="0" marT="0" marB="0" anchor="b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urierPS" pitchFamily="49" charset="0"/>
                        </a:rPr>
                        <a:t>p</a:t>
                      </a:r>
                    </a:p>
                  </a:txBody>
                  <a:tcPr marL="0" marR="0" marT="0" marB="0" anchor="b" anchorCtr="1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PS" pitchFamily="49" charset="0"/>
                        </a:rPr>
                        <a:t>01</a:t>
                      </a:r>
                    </a:p>
                  </a:txBody>
                  <a:tcPr marL="0" marR="0" marT="0" marB="0" anchor="b" anchorCtr="1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urierPS" pitchFamily="49" charset="0"/>
                        </a:rPr>
                        <a:t>soh</a:t>
                      </a:r>
                    </a:p>
                  </a:txBody>
                  <a:tcPr marL="0" marR="0" marT="0" marB="0" anchor="b" anchorCtr="1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PS" pitchFamily="49" charset="0"/>
                        </a:rPr>
                        <a:t>11</a:t>
                      </a:r>
                    </a:p>
                  </a:txBody>
                  <a:tcPr marL="0" marR="0" marT="0" marB="0" anchor="b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urierPS" pitchFamily="49" charset="0"/>
                        </a:rPr>
                        <a:t>dc1</a:t>
                      </a:r>
                    </a:p>
                  </a:txBody>
                  <a:tcPr marL="0" marR="0" marT="0" marB="0" anchor="b" anchorCtr="1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PS" pitchFamily="49" charset="0"/>
                        </a:rPr>
                        <a:t>21</a:t>
                      </a:r>
                    </a:p>
                  </a:txBody>
                  <a:tcPr marL="0" marR="0" marT="0" marB="0" anchor="b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urierPS" pitchFamily="49" charset="0"/>
                        </a:rPr>
                        <a:t>!</a:t>
                      </a:r>
                    </a:p>
                  </a:txBody>
                  <a:tcPr marL="0" marR="0" marT="0" marB="0" anchor="b" anchorCtr="1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PS" pitchFamily="49" charset="0"/>
                        </a:rPr>
                        <a:t>31</a:t>
                      </a:r>
                    </a:p>
                  </a:txBody>
                  <a:tcPr marL="0" marR="0" marT="0" marB="0" anchor="b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urierPS" pitchFamily="49" charset="0"/>
                        </a:rPr>
                        <a:t>1</a:t>
                      </a:r>
                    </a:p>
                  </a:txBody>
                  <a:tcPr marL="0" marR="0" marT="0" marB="0" anchor="b" anchorCtr="1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PS" pitchFamily="49" charset="0"/>
                        </a:rPr>
                        <a:t>41</a:t>
                      </a:r>
                    </a:p>
                  </a:txBody>
                  <a:tcPr marL="0" marR="0" marT="0" marB="0" anchor="b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urierPS" pitchFamily="49" charset="0"/>
                        </a:rPr>
                        <a:t>A</a:t>
                      </a:r>
                    </a:p>
                  </a:txBody>
                  <a:tcPr marL="0" marR="0" marT="0" marB="0" anchor="b" anchorCtr="1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PS" pitchFamily="49" charset="0"/>
                        </a:rPr>
                        <a:t>51</a:t>
                      </a:r>
                    </a:p>
                  </a:txBody>
                  <a:tcPr marL="0" marR="0" marT="0" marB="0" anchor="b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PS" pitchFamily="49" charset="0"/>
                        </a:rPr>
                        <a:t>Q</a:t>
                      </a:r>
                    </a:p>
                  </a:txBody>
                  <a:tcPr marL="0" marR="0" marT="0" marB="0" anchor="b" anchorCtr="1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PS" pitchFamily="49" charset="0"/>
                        </a:rPr>
                        <a:t>61</a:t>
                      </a:r>
                    </a:p>
                  </a:txBody>
                  <a:tcPr marL="0" marR="0" marT="0" marB="0" anchor="b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urierPS" pitchFamily="49" charset="0"/>
                        </a:rPr>
                        <a:t>a</a:t>
                      </a:r>
                    </a:p>
                  </a:txBody>
                  <a:tcPr marL="0" marR="0" marT="0" marB="0" anchor="b" anchorCtr="1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PS" pitchFamily="49" charset="0"/>
                        </a:rPr>
                        <a:t>71</a:t>
                      </a:r>
                    </a:p>
                  </a:txBody>
                  <a:tcPr marL="0" marR="0" marT="0" marB="0" anchor="b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urierPS" pitchFamily="49" charset="0"/>
                        </a:rPr>
                        <a:t>q</a:t>
                      </a:r>
                    </a:p>
                  </a:txBody>
                  <a:tcPr marL="0" marR="0" marT="0" marB="0" anchor="b" anchorCtr="1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PS" pitchFamily="49" charset="0"/>
                        </a:rPr>
                        <a:t>02</a:t>
                      </a:r>
                    </a:p>
                  </a:txBody>
                  <a:tcPr marL="0" marR="0" marT="0" marB="0" anchor="b" anchorCtr="1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urierPS" pitchFamily="49" charset="0"/>
                        </a:rPr>
                        <a:t>stx</a:t>
                      </a:r>
                    </a:p>
                  </a:txBody>
                  <a:tcPr marL="0" marR="0" marT="0" marB="0" anchor="b" anchorCtr="1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PS" pitchFamily="49" charset="0"/>
                        </a:rPr>
                        <a:t>12</a:t>
                      </a:r>
                    </a:p>
                  </a:txBody>
                  <a:tcPr marL="0" marR="0" marT="0" marB="0" anchor="b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urierPS" pitchFamily="49" charset="0"/>
                        </a:rPr>
                        <a:t>dc2</a:t>
                      </a:r>
                    </a:p>
                  </a:txBody>
                  <a:tcPr marL="0" marR="0" marT="0" marB="0" anchor="b" anchorCtr="1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PS" pitchFamily="49" charset="0"/>
                        </a:rPr>
                        <a:t>22</a:t>
                      </a:r>
                    </a:p>
                  </a:txBody>
                  <a:tcPr marL="0" marR="0" marT="0" marB="0" anchor="b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urierPS" pitchFamily="49" charset="0"/>
                        </a:rPr>
                        <a:t>"</a:t>
                      </a:r>
                    </a:p>
                  </a:txBody>
                  <a:tcPr marL="0" marR="0" marT="0" marB="0" anchor="b" anchorCtr="1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PS" pitchFamily="49" charset="0"/>
                        </a:rPr>
                        <a:t>32</a:t>
                      </a:r>
                    </a:p>
                  </a:txBody>
                  <a:tcPr marL="0" marR="0" marT="0" marB="0" anchor="b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urierPS" pitchFamily="49" charset="0"/>
                        </a:rPr>
                        <a:t>2</a:t>
                      </a:r>
                    </a:p>
                  </a:txBody>
                  <a:tcPr marL="0" marR="0" marT="0" marB="0" anchor="b" anchorCtr="1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PS" pitchFamily="49" charset="0"/>
                        </a:rPr>
                        <a:t>42</a:t>
                      </a:r>
                    </a:p>
                  </a:txBody>
                  <a:tcPr marL="0" marR="0" marT="0" marB="0" anchor="b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urierPS" pitchFamily="49" charset="0"/>
                        </a:rPr>
                        <a:t>B</a:t>
                      </a:r>
                    </a:p>
                  </a:txBody>
                  <a:tcPr marL="0" marR="0" marT="0" marB="0" anchor="b" anchorCtr="1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PS" pitchFamily="49" charset="0"/>
                        </a:rPr>
                        <a:t>52</a:t>
                      </a:r>
                    </a:p>
                  </a:txBody>
                  <a:tcPr marL="0" marR="0" marT="0" marB="0" anchor="b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PS" pitchFamily="49" charset="0"/>
                        </a:rPr>
                        <a:t>R</a:t>
                      </a:r>
                    </a:p>
                  </a:txBody>
                  <a:tcPr marL="0" marR="0" marT="0" marB="0" anchor="b" anchorCtr="1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PS" pitchFamily="49" charset="0"/>
                        </a:rPr>
                        <a:t>62</a:t>
                      </a:r>
                    </a:p>
                  </a:txBody>
                  <a:tcPr marL="0" marR="0" marT="0" marB="0" anchor="b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urierPS" pitchFamily="49" charset="0"/>
                        </a:rPr>
                        <a:t>b</a:t>
                      </a:r>
                    </a:p>
                  </a:txBody>
                  <a:tcPr marL="0" marR="0" marT="0" marB="0" anchor="b" anchorCtr="1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PS" pitchFamily="49" charset="0"/>
                        </a:rPr>
                        <a:t>72</a:t>
                      </a:r>
                    </a:p>
                  </a:txBody>
                  <a:tcPr marL="0" marR="0" marT="0" marB="0" anchor="b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urierPS" pitchFamily="49" charset="0"/>
                        </a:rPr>
                        <a:t>r</a:t>
                      </a:r>
                    </a:p>
                  </a:txBody>
                  <a:tcPr marL="0" marR="0" marT="0" marB="0" anchor="b" anchorCtr="1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PS" pitchFamily="49" charset="0"/>
                        </a:rPr>
                        <a:t>03</a:t>
                      </a:r>
                    </a:p>
                  </a:txBody>
                  <a:tcPr marL="0" marR="0" marT="0" marB="0" anchor="b" anchorCtr="1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urierPS" pitchFamily="49" charset="0"/>
                        </a:rPr>
                        <a:t>etx</a:t>
                      </a:r>
                    </a:p>
                  </a:txBody>
                  <a:tcPr marL="0" marR="0" marT="0" marB="0" anchor="b" anchorCtr="1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PS" pitchFamily="49" charset="0"/>
                        </a:rPr>
                        <a:t>13</a:t>
                      </a:r>
                    </a:p>
                  </a:txBody>
                  <a:tcPr marL="0" marR="0" marT="0" marB="0" anchor="b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urierPS" pitchFamily="49" charset="0"/>
                        </a:rPr>
                        <a:t>dc3</a:t>
                      </a:r>
                    </a:p>
                  </a:txBody>
                  <a:tcPr marL="0" marR="0" marT="0" marB="0" anchor="b" anchorCtr="1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PS" pitchFamily="49" charset="0"/>
                        </a:rPr>
                        <a:t>23</a:t>
                      </a:r>
                    </a:p>
                  </a:txBody>
                  <a:tcPr marL="0" marR="0" marT="0" marB="0" anchor="b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urierPS" pitchFamily="49" charset="0"/>
                        </a:rPr>
                        <a:t>#</a:t>
                      </a:r>
                    </a:p>
                  </a:txBody>
                  <a:tcPr marL="0" marR="0" marT="0" marB="0" anchor="b" anchorCtr="1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PS" pitchFamily="49" charset="0"/>
                        </a:rPr>
                        <a:t>33</a:t>
                      </a:r>
                    </a:p>
                  </a:txBody>
                  <a:tcPr marL="0" marR="0" marT="0" marB="0" anchor="b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urierPS" pitchFamily="49" charset="0"/>
                        </a:rPr>
                        <a:t>3</a:t>
                      </a:r>
                    </a:p>
                  </a:txBody>
                  <a:tcPr marL="0" marR="0" marT="0" marB="0" anchor="b" anchorCtr="1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PS" pitchFamily="49" charset="0"/>
                        </a:rPr>
                        <a:t>43</a:t>
                      </a:r>
                    </a:p>
                  </a:txBody>
                  <a:tcPr marL="0" marR="0" marT="0" marB="0" anchor="b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urierPS" pitchFamily="49" charset="0"/>
                        </a:rPr>
                        <a:t>C</a:t>
                      </a:r>
                    </a:p>
                  </a:txBody>
                  <a:tcPr marL="0" marR="0" marT="0" marB="0" anchor="b" anchorCtr="1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PS" pitchFamily="49" charset="0"/>
                        </a:rPr>
                        <a:t>53</a:t>
                      </a:r>
                    </a:p>
                  </a:txBody>
                  <a:tcPr marL="0" marR="0" marT="0" marB="0" anchor="b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PS" pitchFamily="49" charset="0"/>
                        </a:rPr>
                        <a:t>S</a:t>
                      </a:r>
                    </a:p>
                  </a:txBody>
                  <a:tcPr marL="0" marR="0" marT="0" marB="0" anchor="b" anchorCtr="1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PS" pitchFamily="49" charset="0"/>
                        </a:rPr>
                        <a:t>63</a:t>
                      </a:r>
                    </a:p>
                  </a:txBody>
                  <a:tcPr marL="0" marR="0" marT="0" marB="0" anchor="b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urierPS" pitchFamily="49" charset="0"/>
                        </a:rPr>
                        <a:t>c</a:t>
                      </a:r>
                    </a:p>
                  </a:txBody>
                  <a:tcPr marL="0" marR="0" marT="0" marB="0" anchor="b" anchorCtr="1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PS" pitchFamily="49" charset="0"/>
                        </a:rPr>
                        <a:t>73</a:t>
                      </a:r>
                    </a:p>
                  </a:txBody>
                  <a:tcPr marL="0" marR="0" marT="0" marB="0" anchor="b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urierPS" pitchFamily="49" charset="0"/>
                        </a:rPr>
                        <a:t>s</a:t>
                      </a:r>
                    </a:p>
                  </a:txBody>
                  <a:tcPr marL="0" marR="0" marT="0" marB="0" anchor="b" anchorCtr="1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PS" pitchFamily="49" charset="0"/>
                        </a:rPr>
                        <a:t>04</a:t>
                      </a:r>
                    </a:p>
                  </a:txBody>
                  <a:tcPr marL="0" marR="0" marT="0" marB="0" anchor="b" anchorCtr="1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urierPS" pitchFamily="49" charset="0"/>
                        </a:rPr>
                        <a:t>eot</a:t>
                      </a:r>
                    </a:p>
                  </a:txBody>
                  <a:tcPr marL="0" marR="0" marT="0" marB="0" anchor="b" anchorCtr="1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PS" pitchFamily="49" charset="0"/>
                        </a:rPr>
                        <a:t>14</a:t>
                      </a:r>
                    </a:p>
                  </a:txBody>
                  <a:tcPr marL="0" marR="0" marT="0" marB="0" anchor="b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urierPS" pitchFamily="49" charset="0"/>
                        </a:rPr>
                        <a:t>dc4</a:t>
                      </a:r>
                    </a:p>
                  </a:txBody>
                  <a:tcPr marL="0" marR="0" marT="0" marB="0" anchor="b" anchorCtr="1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PS" pitchFamily="49" charset="0"/>
                        </a:rPr>
                        <a:t>24</a:t>
                      </a:r>
                    </a:p>
                  </a:txBody>
                  <a:tcPr marL="0" marR="0" marT="0" marB="0" anchor="b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urierPS" pitchFamily="49" charset="0"/>
                        </a:rPr>
                        <a:t>$</a:t>
                      </a:r>
                    </a:p>
                  </a:txBody>
                  <a:tcPr marL="0" marR="0" marT="0" marB="0" anchor="b" anchorCtr="1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PS" pitchFamily="49" charset="0"/>
                        </a:rPr>
                        <a:t>34</a:t>
                      </a:r>
                    </a:p>
                  </a:txBody>
                  <a:tcPr marL="0" marR="0" marT="0" marB="0" anchor="b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urierPS" pitchFamily="49" charset="0"/>
                        </a:rPr>
                        <a:t>4</a:t>
                      </a:r>
                    </a:p>
                  </a:txBody>
                  <a:tcPr marL="0" marR="0" marT="0" marB="0" anchor="b" anchorCtr="1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PS" pitchFamily="49" charset="0"/>
                        </a:rPr>
                        <a:t>44</a:t>
                      </a:r>
                    </a:p>
                  </a:txBody>
                  <a:tcPr marL="0" marR="0" marT="0" marB="0" anchor="b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urierPS" pitchFamily="49" charset="0"/>
                        </a:rPr>
                        <a:t>D</a:t>
                      </a:r>
                    </a:p>
                  </a:txBody>
                  <a:tcPr marL="0" marR="0" marT="0" marB="0" anchor="b" anchorCtr="1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PS" pitchFamily="49" charset="0"/>
                        </a:rPr>
                        <a:t>54</a:t>
                      </a:r>
                    </a:p>
                  </a:txBody>
                  <a:tcPr marL="0" marR="0" marT="0" marB="0" anchor="b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PS" pitchFamily="49" charset="0"/>
                        </a:rPr>
                        <a:t>T</a:t>
                      </a:r>
                    </a:p>
                  </a:txBody>
                  <a:tcPr marL="0" marR="0" marT="0" marB="0" anchor="b" anchorCtr="1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PS" pitchFamily="49" charset="0"/>
                        </a:rPr>
                        <a:t>64</a:t>
                      </a:r>
                    </a:p>
                  </a:txBody>
                  <a:tcPr marL="0" marR="0" marT="0" marB="0" anchor="b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urierPS" pitchFamily="49" charset="0"/>
                        </a:rPr>
                        <a:t>d</a:t>
                      </a:r>
                    </a:p>
                  </a:txBody>
                  <a:tcPr marL="0" marR="0" marT="0" marB="0" anchor="b" anchorCtr="1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PS" pitchFamily="49" charset="0"/>
                        </a:rPr>
                        <a:t>74</a:t>
                      </a:r>
                    </a:p>
                  </a:txBody>
                  <a:tcPr marL="0" marR="0" marT="0" marB="0" anchor="b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urierPS" pitchFamily="49" charset="0"/>
                        </a:rPr>
                        <a:t>t</a:t>
                      </a:r>
                    </a:p>
                  </a:txBody>
                  <a:tcPr marL="0" marR="0" marT="0" marB="0" anchor="b" anchorCtr="1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PS" pitchFamily="49" charset="0"/>
                        </a:rPr>
                        <a:t>05</a:t>
                      </a:r>
                    </a:p>
                  </a:txBody>
                  <a:tcPr marL="0" marR="0" marT="0" marB="0" anchor="b" anchorCtr="1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urierPS" pitchFamily="49" charset="0"/>
                        </a:rPr>
                        <a:t>enq</a:t>
                      </a:r>
                    </a:p>
                  </a:txBody>
                  <a:tcPr marL="0" marR="0" marT="0" marB="0" anchor="b" anchorCtr="1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PS" pitchFamily="49" charset="0"/>
                        </a:rPr>
                        <a:t>15</a:t>
                      </a:r>
                    </a:p>
                  </a:txBody>
                  <a:tcPr marL="0" marR="0" marT="0" marB="0" anchor="b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urierPS" pitchFamily="49" charset="0"/>
                        </a:rPr>
                        <a:t>nak</a:t>
                      </a:r>
                    </a:p>
                  </a:txBody>
                  <a:tcPr marL="0" marR="0" marT="0" marB="0" anchor="b" anchorCtr="1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PS" pitchFamily="49" charset="0"/>
                        </a:rPr>
                        <a:t>25</a:t>
                      </a:r>
                    </a:p>
                  </a:txBody>
                  <a:tcPr marL="0" marR="0" marT="0" marB="0" anchor="b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urierPS" pitchFamily="49" charset="0"/>
                        </a:rPr>
                        <a:t>%</a:t>
                      </a:r>
                    </a:p>
                  </a:txBody>
                  <a:tcPr marL="0" marR="0" marT="0" marB="0" anchor="b" anchorCtr="1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PS" pitchFamily="49" charset="0"/>
                        </a:rPr>
                        <a:t>35</a:t>
                      </a:r>
                    </a:p>
                  </a:txBody>
                  <a:tcPr marL="0" marR="0" marT="0" marB="0" anchor="b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urierPS" pitchFamily="49" charset="0"/>
                        </a:rPr>
                        <a:t>5</a:t>
                      </a:r>
                    </a:p>
                  </a:txBody>
                  <a:tcPr marL="0" marR="0" marT="0" marB="0" anchor="b" anchorCtr="1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PS" pitchFamily="49" charset="0"/>
                        </a:rPr>
                        <a:t>45</a:t>
                      </a:r>
                    </a:p>
                  </a:txBody>
                  <a:tcPr marL="0" marR="0" marT="0" marB="0" anchor="b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urierPS" pitchFamily="49" charset="0"/>
                        </a:rPr>
                        <a:t>E</a:t>
                      </a:r>
                    </a:p>
                  </a:txBody>
                  <a:tcPr marL="0" marR="0" marT="0" marB="0" anchor="b" anchorCtr="1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PS" pitchFamily="49" charset="0"/>
                        </a:rPr>
                        <a:t>55</a:t>
                      </a:r>
                    </a:p>
                  </a:txBody>
                  <a:tcPr marL="0" marR="0" marT="0" marB="0" anchor="b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PS" pitchFamily="49" charset="0"/>
                        </a:rPr>
                        <a:t>U</a:t>
                      </a:r>
                    </a:p>
                  </a:txBody>
                  <a:tcPr marL="0" marR="0" marT="0" marB="0" anchor="b" anchorCtr="1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PS" pitchFamily="49" charset="0"/>
                        </a:rPr>
                        <a:t>65</a:t>
                      </a:r>
                    </a:p>
                  </a:txBody>
                  <a:tcPr marL="0" marR="0" marT="0" marB="0" anchor="b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urierPS" pitchFamily="49" charset="0"/>
                        </a:rPr>
                        <a:t>e</a:t>
                      </a:r>
                    </a:p>
                  </a:txBody>
                  <a:tcPr marL="0" marR="0" marT="0" marB="0" anchor="b" anchorCtr="1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PS" pitchFamily="49" charset="0"/>
                        </a:rPr>
                        <a:t>75</a:t>
                      </a:r>
                    </a:p>
                  </a:txBody>
                  <a:tcPr marL="0" marR="0" marT="0" marB="0" anchor="b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urierPS" pitchFamily="49" charset="0"/>
                        </a:rPr>
                        <a:t>u</a:t>
                      </a:r>
                    </a:p>
                  </a:txBody>
                  <a:tcPr marL="0" marR="0" marT="0" marB="0" anchor="b" anchorCtr="1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PS" pitchFamily="49" charset="0"/>
                        </a:rPr>
                        <a:t>06</a:t>
                      </a:r>
                    </a:p>
                  </a:txBody>
                  <a:tcPr marL="0" marR="0" marT="0" marB="0" anchor="b" anchorCtr="1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urierPS" pitchFamily="49" charset="0"/>
                        </a:rPr>
                        <a:t>ack</a:t>
                      </a:r>
                    </a:p>
                  </a:txBody>
                  <a:tcPr marL="0" marR="0" marT="0" marB="0" anchor="b" anchorCtr="1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PS" pitchFamily="49" charset="0"/>
                        </a:rPr>
                        <a:t>16</a:t>
                      </a:r>
                    </a:p>
                  </a:txBody>
                  <a:tcPr marL="0" marR="0" marT="0" marB="0" anchor="b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urierPS" pitchFamily="49" charset="0"/>
                        </a:rPr>
                        <a:t>syn</a:t>
                      </a:r>
                    </a:p>
                  </a:txBody>
                  <a:tcPr marL="0" marR="0" marT="0" marB="0" anchor="b" anchorCtr="1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PS" pitchFamily="49" charset="0"/>
                        </a:rPr>
                        <a:t>26</a:t>
                      </a:r>
                    </a:p>
                  </a:txBody>
                  <a:tcPr marL="0" marR="0" marT="0" marB="0" anchor="b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urierPS" pitchFamily="49" charset="0"/>
                        </a:rPr>
                        <a:t>&amp;</a:t>
                      </a:r>
                    </a:p>
                  </a:txBody>
                  <a:tcPr marL="0" marR="0" marT="0" marB="0" anchor="b" anchorCtr="1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PS" pitchFamily="49" charset="0"/>
                        </a:rPr>
                        <a:t>36</a:t>
                      </a:r>
                    </a:p>
                  </a:txBody>
                  <a:tcPr marL="0" marR="0" marT="0" marB="0" anchor="b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urierPS" pitchFamily="49" charset="0"/>
                        </a:rPr>
                        <a:t>6</a:t>
                      </a:r>
                    </a:p>
                  </a:txBody>
                  <a:tcPr marL="0" marR="0" marT="0" marB="0" anchor="b" anchorCtr="1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PS" pitchFamily="49" charset="0"/>
                        </a:rPr>
                        <a:t>46</a:t>
                      </a:r>
                    </a:p>
                  </a:txBody>
                  <a:tcPr marL="0" marR="0" marT="0" marB="0" anchor="b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urierPS" pitchFamily="49" charset="0"/>
                        </a:rPr>
                        <a:t>F</a:t>
                      </a:r>
                    </a:p>
                  </a:txBody>
                  <a:tcPr marL="0" marR="0" marT="0" marB="0" anchor="b" anchorCtr="1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PS" pitchFamily="49" charset="0"/>
                        </a:rPr>
                        <a:t>56</a:t>
                      </a:r>
                    </a:p>
                  </a:txBody>
                  <a:tcPr marL="0" marR="0" marT="0" marB="0" anchor="b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PS" pitchFamily="49" charset="0"/>
                        </a:rPr>
                        <a:t>V</a:t>
                      </a:r>
                    </a:p>
                  </a:txBody>
                  <a:tcPr marL="0" marR="0" marT="0" marB="0" anchor="b" anchorCtr="1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PS" pitchFamily="49" charset="0"/>
                        </a:rPr>
                        <a:t>66</a:t>
                      </a:r>
                    </a:p>
                  </a:txBody>
                  <a:tcPr marL="0" marR="0" marT="0" marB="0" anchor="b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urierPS" pitchFamily="49" charset="0"/>
                        </a:rPr>
                        <a:t>f</a:t>
                      </a:r>
                    </a:p>
                  </a:txBody>
                  <a:tcPr marL="0" marR="0" marT="0" marB="0" anchor="b" anchorCtr="1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PS" pitchFamily="49" charset="0"/>
                        </a:rPr>
                        <a:t>76</a:t>
                      </a:r>
                    </a:p>
                  </a:txBody>
                  <a:tcPr marL="0" marR="0" marT="0" marB="0" anchor="b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urierPS" pitchFamily="49" charset="0"/>
                        </a:rPr>
                        <a:t>v</a:t>
                      </a:r>
                    </a:p>
                  </a:txBody>
                  <a:tcPr marL="0" marR="0" marT="0" marB="0" anchor="b" anchorCtr="1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PS" pitchFamily="49" charset="0"/>
                        </a:rPr>
                        <a:t>07</a:t>
                      </a:r>
                    </a:p>
                  </a:txBody>
                  <a:tcPr marL="0" marR="0" marT="0" marB="0" anchor="b" anchorCtr="1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urierPS" pitchFamily="49" charset="0"/>
                        </a:rPr>
                        <a:t>bel</a:t>
                      </a:r>
                    </a:p>
                  </a:txBody>
                  <a:tcPr marL="0" marR="0" marT="0" marB="0" anchor="b" anchorCtr="1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PS" pitchFamily="49" charset="0"/>
                        </a:rPr>
                        <a:t>17</a:t>
                      </a:r>
                    </a:p>
                  </a:txBody>
                  <a:tcPr marL="0" marR="0" marT="0" marB="0" anchor="b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urierPS" pitchFamily="49" charset="0"/>
                        </a:rPr>
                        <a:t>etb</a:t>
                      </a:r>
                    </a:p>
                  </a:txBody>
                  <a:tcPr marL="0" marR="0" marT="0" marB="0" anchor="b" anchorCtr="1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PS" pitchFamily="49" charset="0"/>
                        </a:rPr>
                        <a:t>27</a:t>
                      </a:r>
                    </a:p>
                  </a:txBody>
                  <a:tcPr marL="0" marR="0" marT="0" marB="0" anchor="b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urierPS" pitchFamily="49" charset="0"/>
                        </a:rPr>
                        <a:t>'</a:t>
                      </a:r>
                    </a:p>
                  </a:txBody>
                  <a:tcPr marL="0" marR="0" marT="0" marB="0" anchor="b" anchorCtr="1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PS" pitchFamily="49" charset="0"/>
                        </a:rPr>
                        <a:t>37</a:t>
                      </a:r>
                    </a:p>
                  </a:txBody>
                  <a:tcPr marL="0" marR="0" marT="0" marB="0" anchor="b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urierPS" pitchFamily="49" charset="0"/>
                        </a:rPr>
                        <a:t>7</a:t>
                      </a:r>
                    </a:p>
                  </a:txBody>
                  <a:tcPr marL="0" marR="0" marT="0" marB="0" anchor="b" anchorCtr="1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PS" pitchFamily="49" charset="0"/>
                        </a:rPr>
                        <a:t>47</a:t>
                      </a:r>
                    </a:p>
                  </a:txBody>
                  <a:tcPr marL="0" marR="0" marT="0" marB="0" anchor="b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urierPS" pitchFamily="49" charset="0"/>
                        </a:rPr>
                        <a:t>G</a:t>
                      </a:r>
                    </a:p>
                  </a:txBody>
                  <a:tcPr marL="0" marR="0" marT="0" marB="0" anchor="b" anchorCtr="1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PS" pitchFamily="49" charset="0"/>
                        </a:rPr>
                        <a:t>57</a:t>
                      </a:r>
                    </a:p>
                  </a:txBody>
                  <a:tcPr marL="0" marR="0" marT="0" marB="0" anchor="b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PS" pitchFamily="49" charset="0"/>
                        </a:rPr>
                        <a:t>W</a:t>
                      </a:r>
                    </a:p>
                  </a:txBody>
                  <a:tcPr marL="0" marR="0" marT="0" marB="0" anchor="b" anchorCtr="1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PS" pitchFamily="49" charset="0"/>
                        </a:rPr>
                        <a:t>67</a:t>
                      </a:r>
                    </a:p>
                  </a:txBody>
                  <a:tcPr marL="0" marR="0" marT="0" marB="0" anchor="b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urierPS" pitchFamily="49" charset="0"/>
                        </a:rPr>
                        <a:t>g</a:t>
                      </a:r>
                    </a:p>
                  </a:txBody>
                  <a:tcPr marL="0" marR="0" marT="0" marB="0" anchor="b" anchorCtr="1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PS" pitchFamily="49" charset="0"/>
                        </a:rPr>
                        <a:t>77</a:t>
                      </a:r>
                    </a:p>
                  </a:txBody>
                  <a:tcPr marL="0" marR="0" marT="0" marB="0" anchor="b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urierPS" pitchFamily="49" charset="0"/>
                        </a:rPr>
                        <a:t>w</a:t>
                      </a:r>
                    </a:p>
                  </a:txBody>
                  <a:tcPr marL="0" marR="0" marT="0" marB="0" anchor="b" anchorCtr="1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PS" pitchFamily="49" charset="0"/>
                        </a:rPr>
                        <a:t>08</a:t>
                      </a:r>
                    </a:p>
                  </a:txBody>
                  <a:tcPr marL="0" marR="0" marT="0" marB="0" anchor="b" anchorCtr="1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urierPS" pitchFamily="49" charset="0"/>
                        </a:rPr>
                        <a:t>bs</a:t>
                      </a:r>
                    </a:p>
                  </a:txBody>
                  <a:tcPr marL="0" marR="0" marT="0" marB="0" anchor="b" anchorCtr="1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PS" pitchFamily="49" charset="0"/>
                        </a:rPr>
                        <a:t>18</a:t>
                      </a:r>
                    </a:p>
                  </a:txBody>
                  <a:tcPr marL="0" marR="0" marT="0" marB="0" anchor="b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urierPS" pitchFamily="49" charset="0"/>
                        </a:rPr>
                        <a:t>can</a:t>
                      </a:r>
                    </a:p>
                  </a:txBody>
                  <a:tcPr marL="0" marR="0" marT="0" marB="0" anchor="b" anchorCtr="1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PS" pitchFamily="49" charset="0"/>
                        </a:rPr>
                        <a:t>28</a:t>
                      </a:r>
                    </a:p>
                  </a:txBody>
                  <a:tcPr marL="0" marR="0" marT="0" marB="0" anchor="b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urierPS" pitchFamily="49" charset="0"/>
                        </a:rPr>
                        <a:t>(</a:t>
                      </a:r>
                    </a:p>
                  </a:txBody>
                  <a:tcPr marL="0" marR="0" marT="0" marB="0" anchor="b" anchorCtr="1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PS" pitchFamily="49" charset="0"/>
                        </a:rPr>
                        <a:t>38</a:t>
                      </a:r>
                    </a:p>
                  </a:txBody>
                  <a:tcPr marL="0" marR="0" marT="0" marB="0" anchor="b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urierPS" pitchFamily="49" charset="0"/>
                        </a:rPr>
                        <a:t>8</a:t>
                      </a:r>
                    </a:p>
                  </a:txBody>
                  <a:tcPr marL="0" marR="0" marT="0" marB="0" anchor="b" anchorCtr="1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PS" pitchFamily="49" charset="0"/>
                        </a:rPr>
                        <a:t>48</a:t>
                      </a:r>
                    </a:p>
                  </a:txBody>
                  <a:tcPr marL="0" marR="0" marT="0" marB="0" anchor="b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urierPS" pitchFamily="49" charset="0"/>
                        </a:rPr>
                        <a:t>H</a:t>
                      </a:r>
                    </a:p>
                  </a:txBody>
                  <a:tcPr marL="0" marR="0" marT="0" marB="0" anchor="b" anchorCtr="1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PS" pitchFamily="49" charset="0"/>
                        </a:rPr>
                        <a:t>58</a:t>
                      </a:r>
                    </a:p>
                  </a:txBody>
                  <a:tcPr marL="0" marR="0" marT="0" marB="0" anchor="b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PS" pitchFamily="49" charset="0"/>
                        </a:rPr>
                        <a:t>X</a:t>
                      </a:r>
                    </a:p>
                  </a:txBody>
                  <a:tcPr marL="0" marR="0" marT="0" marB="0" anchor="b" anchorCtr="1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PS" pitchFamily="49" charset="0"/>
                        </a:rPr>
                        <a:t>68</a:t>
                      </a:r>
                    </a:p>
                  </a:txBody>
                  <a:tcPr marL="0" marR="0" marT="0" marB="0" anchor="b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urierPS" pitchFamily="49" charset="0"/>
                        </a:rPr>
                        <a:t>h</a:t>
                      </a:r>
                    </a:p>
                  </a:txBody>
                  <a:tcPr marL="0" marR="0" marT="0" marB="0" anchor="b" anchorCtr="1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PS" pitchFamily="49" charset="0"/>
                        </a:rPr>
                        <a:t>78</a:t>
                      </a:r>
                    </a:p>
                  </a:txBody>
                  <a:tcPr marL="0" marR="0" marT="0" marB="0" anchor="b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urierPS" pitchFamily="49" charset="0"/>
                        </a:rPr>
                        <a:t>x</a:t>
                      </a:r>
                    </a:p>
                  </a:txBody>
                  <a:tcPr marL="0" marR="0" marT="0" marB="0" anchor="b" anchorCtr="1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PS" pitchFamily="49" charset="0"/>
                        </a:rPr>
                        <a:t>09</a:t>
                      </a:r>
                    </a:p>
                  </a:txBody>
                  <a:tcPr marL="0" marR="0" marT="0" marB="0" anchor="b" anchorCtr="1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urierPS" pitchFamily="49" charset="0"/>
                        </a:rPr>
                        <a:t>ht</a:t>
                      </a:r>
                    </a:p>
                  </a:txBody>
                  <a:tcPr marL="0" marR="0" marT="0" marB="0" anchor="b" anchorCtr="1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PS" pitchFamily="49" charset="0"/>
                        </a:rPr>
                        <a:t>19</a:t>
                      </a:r>
                    </a:p>
                  </a:txBody>
                  <a:tcPr marL="0" marR="0" marT="0" marB="0" anchor="b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urierPS" pitchFamily="49" charset="0"/>
                        </a:rPr>
                        <a:t>em</a:t>
                      </a:r>
                    </a:p>
                  </a:txBody>
                  <a:tcPr marL="0" marR="0" marT="0" marB="0" anchor="b" anchorCtr="1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PS" pitchFamily="49" charset="0"/>
                        </a:rPr>
                        <a:t>29</a:t>
                      </a:r>
                    </a:p>
                  </a:txBody>
                  <a:tcPr marL="0" marR="0" marT="0" marB="0" anchor="b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urierPS" pitchFamily="49" charset="0"/>
                        </a:rPr>
                        <a:t>)</a:t>
                      </a:r>
                    </a:p>
                  </a:txBody>
                  <a:tcPr marL="0" marR="0" marT="0" marB="0" anchor="b" anchorCtr="1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PS" pitchFamily="49" charset="0"/>
                        </a:rPr>
                        <a:t>39</a:t>
                      </a:r>
                    </a:p>
                  </a:txBody>
                  <a:tcPr marL="0" marR="0" marT="0" marB="0" anchor="b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urierPS" pitchFamily="49" charset="0"/>
                        </a:rPr>
                        <a:t>9</a:t>
                      </a:r>
                    </a:p>
                  </a:txBody>
                  <a:tcPr marL="0" marR="0" marT="0" marB="0" anchor="b" anchorCtr="1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PS" pitchFamily="49" charset="0"/>
                        </a:rPr>
                        <a:t>49</a:t>
                      </a:r>
                    </a:p>
                  </a:txBody>
                  <a:tcPr marL="0" marR="0" marT="0" marB="0" anchor="b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urierPS" pitchFamily="49" charset="0"/>
                        </a:rPr>
                        <a:t>I</a:t>
                      </a:r>
                    </a:p>
                  </a:txBody>
                  <a:tcPr marL="0" marR="0" marT="0" marB="0" anchor="b" anchorCtr="1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PS" pitchFamily="49" charset="0"/>
                        </a:rPr>
                        <a:t>59</a:t>
                      </a:r>
                    </a:p>
                  </a:txBody>
                  <a:tcPr marL="0" marR="0" marT="0" marB="0" anchor="b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PS" pitchFamily="49" charset="0"/>
                        </a:rPr>
                        <a:t>Y</a:t>
                      </a:r>
                    </a:p>
                  </a:txBody>
                  <a:tcPr marL="0" marR="0" marT="0" marB="0" anchor="b" anchorCtr="1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PS" pitchFamily="49" charset="0"/>
                        </a:rPr>
                        <a:t>69</a:t>
                      </a:r>
                    </a:p>
                  </a:txBody>
                  <a:tcPr marL="0" marR="0" marT="0" marB="0" anchor="b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urierPS" pitchFamily="49" charset="0"/>
                        </a:rPr>
                        <a:t>i</a:t>
                      </a:r>
                    </a:p>
                  </a:txBody>
                  <a:tcPr marL="0" marR="0" marT="0" marB="0" anchor="b" anchorCtr="1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PS" pitchFamily="49" charset="0"/>
                        </a:rPr>
                        <a:t>79</a:t>
                      </a:r>
                    </a:p>
                  </a:txBody>
                  <a:tcPr marL="0" marR="0" marT="0" marB="0" anchor="b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urierPS" pitchFamily="49" charset="0"/>
                        </a:rPr>
                        <a:t>y</a:t>
                      </a:r>
                    </a:p>
                  </a:txBody>
                  <a:tcPr marL="0" marR="0" marT="0" marB="0" anchor="b" anchorCtr="1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PS" pitchFamily="49" charset="0"/>
                        </a:rPr>
                        <a:t>0a</a:t>
                      </a:r>
                    </a:p>
                  </a:txBody>
                  <a:tcPr marL="0" marR="0" marT="0" marB="0" anchor="b" anchorCtr="1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urierPS" pitchFamily="49" charset="0"/>
                        </a:rPr>
                        <a:t>nl</a:t>
                      </a:r>
                    </a:p>
                  </a:txBody>
                  <a:tcPr marL="0" marR="0" marT="0" marB="0" anchor="b" anchorCtr="1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PS" pitchFamily="49" charset="0"/>
                        </a:rPr>
                        <a:t>1a</a:t>
                      </a:r>
                    </a:p>
                  </a:txBody>
                  <a:tcPr marL="0" marR="0" marT="0" marB="0" anchor="b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urierPS" pitchFamily="49" charset="0"/>
                        </a:rPr>
                        <a:t>sub</a:t>
                      </a:r>
                    </a:p>
                  </a:txBody>
                  <a:tcPr marL="0" marR="0" marT="0" marB="0" anchor="b" anchorCtr="1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PS" pitchFamily="49" charset="0"/>
                        </a:rPr>
                        <a:t>2a</a:t>
                      </a:r>
                    </a:p>
                  </a:txBody>
                  <a:tcPr marL="0" marR="0" marT="0" marB="0" anchor="b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urierPS" pitchFamily="49" charset="0"/>
                        </a:rPr>
                        <a:t>*</a:t>
                      </a:r>
                    </a:p>
                  </a:txBody>
                  <a:tcPr marL="0" marR="0" marT="0" marB="0" anchor="b" anchorCtr="1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PS" pitchFamily="49" charset="0"/>
                        </a:rPr>
                        <a:t>3a</a:t>
                      </a:r>
                    </a:p>
                  </a:txBody>
                  <a:tcPr marL="0" marR="0" marT="0" marB="0" anchor="b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urierPS" pitchFamily="49" charset="0"/>
                        </a:rPr>
                        <a:t>:</a:t>
                      </a:r>
                    </a:p>
                  </a:txBody>
                  <a:tcPr marL="0" marR="0" marT="0" marB="0" anchor="b" anchorCtr="1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PS" pitchFamily="49" charset="0"/>
                        </a:rPr>
                        <a:t>4a</a:t>
                      </a:r>
                    </a:p>
                  </a:txBody>
                  <a:tcPr marL="0" marR="0" marT="0" marB="0" anchor="b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urierPS" pitchFamily="49" charset="0"/>
                        </a:rPr>
                        <a:t>J</a:t>
                      </a:r>
                    </a:p>
                  </a:txBody>
                  <a:tcPr marL="0" marR="0" marT="0" marB="0" anchor="b" anchorCtr="1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PS" pitchFamily="49" charset="0"/>
                        </a:rPr>
                        <a:t>5a</a:t>
                      </a:r>
                    </a:p>
                  </a:txBody>
                  <a:tcPr marL="0" marR="0" marT="0" marB="0" anchor="b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PS" pitchFamily="49" charset="0"/>
                        </a:rPr>
                        <a:t>Z</a:t>
                      </a:r>
                    </a:p>
                  </a:txBody>
                  <a:tcPr marL="0" marR="0" marT="0" marB="0" anchor="b" anchorCtr="1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PS" pitchFamily="49" charset="0"/>
                        </a:rPr>
                        <a:t>6a</a:t>
                      </a:r>
                    </a:p>
                  </a:txBody>
                  <a:tcPr marL="0" marR="0" marT="0" marB="0" anchor="b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urierPS" pitchFamily="49" charset="0"/>
                        </a:rPr>
                        <a:t>j</a:t>
                      </a:r>
                    </a:p>
                  </a:txBody>
                  <a:tcPr marL="0" marR="0" marT="0" marB="0" anchor="b" anchorCtr="1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PS" pitchFamily="49" charset="0"/>
                        </a:rPr>
                        <a:t>7a</a:t>
                      </a:r>
                    </a:p>
                  </a:txBody>
                  <a:tcPr marL="0" marR="0" marT="0" marB="0" anchor="b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urierPS" pitchFamily="49" charset="0"/>
                        </a:rPr>
                        <a:t>z</a:t>
                      </a:r>
                    </a:p>
                  </a:txBody>
                  <a:tcPr marL="0" marR="0" marT="0" marB="0" anchor="b" anchorCtr="1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PS" pitchFamily="49" charset="0"/>
                        </a:rPr>
                        <a:t>0b</a:t>
                      </a:r>
                    </a:p>
                  </a:txBody>
                  <a:tcPr marL="0" marR="0" marT="0" marB="0" anchor="b" anchorCtr="1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urierPS" pitchFamily="49" charset="0"/>
                        </a:rPr>
                        <a:t>vt</a:t>
                      </a:r>
                    </a:p>
                  </a:txBody>
                  <a:tcPr marL="0" marR="0" marT="0" marB="0" anchor="b" anchorCtr="1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PS" pitchFamily="49" charset="0"/>
                        </a:rPr>
                        <a:t>1b</a:t>
                      </a:r>
                    </a:p>
                  </a:txBody>
                  <a:tcPr marL="0" marR="0" marT="0" marB="0" anchor="b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urierPS" pitchFamily="49" charset="0"/>
                        </a:rPr>
                        <a:t>esc</a:t>
                      </a:r>
                    </a:p>
                  </a:txBody>
                  <a:tcPr marL="0" marR="0" marT="0" marB="0" anchor="b" anchorCtr="1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PS" pitchFamily="49" charset="0"/>
                        </a:rPr>
                        <a:t>2b</a:t>
                      </a:r>
                    </a:p>
                  </a:txBody>
                  <a:tcPr marL="0" marR="0" marT="0" marB="0" anchor="b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urierPS" pitchFamily="49" charset="0"/>
                        </a:rPr>
                        <a:t>+</a:t>
                      </a:r>
                    </a:p>
                  </a:txBody>
                  <a:tcPr marL="0" marR="0" marT="0" marB="0" anchor="b" anchorCtr="1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PS" pitchFamily="49" charset="0"/>
                        </a:rPr>
                        <a:t>3b</a:t>
                      </a:r>
                    </a:p>
                  </a:txBody>
                  <a:tcPr marL="0" marR="0" marT="0" marB="0" anchor="b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urierPS" pitchFamily="49" charset="0"/>
                        </a:rPr>
                        <a:t>;</a:t>
                      </a:r>
                    </a:p>
                  </a:txBody>
                  <a:tcPr marL="0" marR="0" marT="0" marB="0" anchor="b" anchorCtr="1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PS" pitchFamily="49" charset="0"/>
                        </a:rPr>
                        <a:t>4b</a:t>
                      </a:r>
                    </a:p>
                  </a:txBody>
                  <a:tcPr marL="0" marR="0" marT="0" marB="0" anchor="b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urierPS" pitchFamily="49" charset="0"/>
                        </a:rPr>
                        <a:t>K</a:t>
                      </a:r>
                    </a:p>
                  </a:txBody>
                  <a:tcPr marL="0" marR="0" marT="0" marB="0" anchor="b" anchorCtr="1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PS" pitchFamily="49" charset="0"/>
                        </a:rPr>
                        <a:t>5b</a:t>
                      </a:r>
                    </a:p>
                  </a:txBody>
                  <a:tcPr marL="0" marR="0" marT="0" marB="0" anchor="b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PS" pitchFamily="49" charset="0"/>
                        </a:rPr>
                        <a:t>[</a:t>
                      </a:r>
                    </a:p>
                  </a:txBody>
                  <a:tcPr marL="0" marR="0" marT="0" marB="0" anchor="b" anchorCtr="1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PS" pitchFamily="49" charset="0"/>
                        </a:rPr>
                        <a:t>6b</a:t>
                      </a:r>
                    </a:p>
                  </a:txBody>
                  <a:tcPr marL="0" marR="0" marT="0" marB="0" anchor="b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urierPS" pitchFamily="49" charset="0"/>
                        </a:rPr>
                        <a:t>k</a:t>
                      </a:r>
                    </a:p>
                  </a:txBody>
                  <a:tcPr marL="0" marR="0" marT="0" marB="0" anchor="b" anchorCtr="1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PS" pitchFamily="49" charset="0"/>
                        </a:rPr>
                        <a:t>7b</a:t>
                      </a:r>
                    </a:p>
                  </a:txBody>
                  <a:tcPr marL="0" marR="0" marT="0" marB="0" anchor="b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urierPS" pitchFamily="49" charset="0"/>
                        </a:rPr>
                        <a:t>{</a:t>
                      </a:r>
                    </a:p>
                  </a:txBody>
                  <a:tcPr marL="0" marR="0" marT="0" marB="0" anchor="b" anchorCtr="1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PS" pitchFamily="49" charset="0"/>
                        </a:rPr>
                        <a:t>0c</a:t>
                      </a:r>
                    </a:p>
                  </a:txBody>
                  <a:tcPr marL="0" marR="0" marT="0" marB="0" anchor="b" anchorCtr="1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urierPS" pitchFamily="49" charset="0"/>
                        </a:rPr>
                        <a:t>np</a:t>
                      </a:r>
                    </a:p>
                  </a:txBody>
                  <a:tcPr marL="0" marR="0" marT="0" marB="0" anchor="b" anchorCtr="1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PS" pitchFamily="49" charset="0"/>
                        </a:rPr>
                        <a:t>1c</a:t>
                      </a:r>
                    </a:p>
                  </a:txBody>
                  <a:tcPr marL="0" marR="0" marT="0" marB="0" anchor="b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urierPS" pitchFamily="49" charset="0"/>
                        </a:rPr>
                        <a:t>fs</a:t>
                      </a:r>
                    </a:p>
                  </a:txBody>
                  <a:tcPr marL="0" marR="0" marT="0" marB="0" anchor="b" anchorCtr="1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PS" pitchFamily="49" charset="0"/>
                        </a:rPr>
                        <a:t>2c</a:t>
                      </a:r>
                    </a:p>
                  </a:txBody>
                  <a:tcPr marL="0" marR="0" marT="0" marB="0" anchor="b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urierPS" pitchFamily="49" charset="0"/>
                        </a:rPr>
                        <a:t>,</a:t>
                      </a:r>
                    </a:p>
                  </a:txBody>
                  <a:tcPr marL="0" marR="0" marT="0" marB="0" anchor="b" anchorCtr="1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PS" pitchFamily="49" charset="0"/>
                        </a:rPr>
                        <a:t>3c</a:t>
                      </a:r>
                    </a:p>
                  </a:txBody>
                  <a:tcPr marL="0" marR="0" marT="0" marB="0" anchor="b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urierPS" pitchFamily="49" charset="0"/>
                        </a:rPr>
                        <a:t>&lt;</a:t>
                      </a:r>
                    </a:p>
                  </a:txBody>
                  <a:tcPr marL="0" marR="0" marT="0" marB="0" anchor="b" anchorCtr="1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PS" pitchFamily="49" charset="0"/>
                        </a:rPr>
                        <a:t>4c</a:t>
                      </a:r>
                    </a:p>
                  </a:txBody>
                  <a:tcPr marL="0" marR="0" marT="0" marB="0" anchor="b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urierPS" pitchFamily="49" charset="0"/>
                        </a:rPr>
                        <a:t>L</a:t>
                      </a:r>
                    </a:p>
                  </a:txBody>
                  <a:tcPr marL="0" marR="0" marT="0" marB="0" anchor="b" anchorCtr="1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PS" pitchFamily="49" charset="0"/>
                        </a:rPr>
                        <a:t>5c</a:t>
                      </a:r>
                    </a:p>
                  </a:txBody>
                  <a:tcPr marL="0" marR="0" marT="0" marB="0" anchor="b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PS" pitchFamily="49" charset="0"/>
                        </a:rPr>
                        <a:t>\</a:t>
                      </a:r>
                    </a:p>
                  </a:txBody>
                  <a:tcPr marL="0" marR="0" marT="0" marB="0" anchor="b" anchorCtr="1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PS" pitchFamily="49" charset="0"/>
                        </a:rPr>
                        <a:t>6c</a:t>
                      </a:r>
                    </a:p>
                  </a:txBody>
                  <a:tcPr marL="0" marR="0" marT="0" marB="0" anchor="b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urierPS" pitchFamily="49" charset="0"/>
                        </a:rPr>
                        <a:t>l</a:t>
                      </a:r>
                    </a:p>
                  </a:txBody>
                  <a:tcPr marL="0" marR="0" marT="0" marB="0" anchor="b" anchorCtr="1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PS" pitchFamily="49" charset="0"/>
                        </a:rPr>
                        <a:t>7c</a:t>
                      </a:r>
                    </a:p>
                  </a:txBody>
                  <a:tcPr marL="0" marR="0" marT="0" marB="0" anchor="b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urierPS" pitchFamily="49" charset="0"/>
                        </a:rPr>
                        <a:t>|</a:t>
                      </a:r>
                    </a:p>
                  </a:txBody>
                  <a:tcPr marL="0" marR="0" marT="0" marB="0" anchor="b" anchorCtr="1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PS" pitchFamily="49" charset="0"/>
                        </a:rPr>
                        <a:t>0d</a:t>
                      </a:r>
                    </a:p>
                  </a:txBody>
                  <a:tcPr marL="0" marR="0" marT="0" marB="0" anchor="b" anchorCtr="1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urierPS" pitchFamily="49" charset="0"/>
                        </a:rPr>
                        <a:t>cr</a:t>
                      </a:r>
                    </a:p>
                  </a:txBody>
                  <a:tcPr marL="0" marR="0" marT="0" marB="0" anchor="b" anchorCtr="1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PS" pitchFamily="49" charset="0"/>
                        </a:rPr>
                        <a:t>1d</a:t>
                      </a:r>
                    </a:p>
                  </a:txBody>
                  <a:tcPr marL="0" marR="0" marT="0" marB="0" anchor="b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urierPS" pitchFamily="49" charset="0"/>
                        </a:rPr>
                        <a:t>gs</a:t>
                      </a:r>
                    </a:p>
                  </a:txBody>
                  <a:tcPr marL="0" marR="0" marT="0" marB="0" anchor="b" anchorCtr="1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PS" pitchFamily="49" charset="0"/>
                        </a:rPr>
                        <a:t>2d</a:t>
                      </a:r>
                    </a:p>
                  </a:txBody>
                  <a:tcPr marL="0" marR="0" marT="0" marB="0" anchor="b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urierPS" pitchFamily="49" charset="0"/>
                        </a:rPr>
                        <a:t>-</a:t>
                      </a:r>
                    </a:p>
                  </a:txBody>
                  <a:tcPr marL="0" marR="0" marT="0" marB="0" anchor="b" anchorCtr="1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PS" pitchFamily="49" charset="0"/>
                        </a:rPr>
                        <a:t>3d</a:t>
                      </a:r>
                    </a:p>
                  </a:txBody>
                  <a:tcPr marL="0" marR="0" marT="0" marB="0" anchor="b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urierPS" pitchFamily="49" charset="0"/>
                        </a:rPr>
                        <a:t>=</a:t>
                      </a:r>
                    </a:p>
                  </a:txBody>
                  <a:tcPr marL="0" marR="0" marT="0" marB="0" anchor="b" anchorCtr="1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PS" pitchFamily="49" charset="0"/>
                        </a:rPr>
                        <a:t>4d</a:t>
                      </a:r>
                    </a:p>
                  </a:txBody>
                  <a:tcPr marL="0" marR="0" marT="0" marB="0" anchor="b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urierPS" pitchFamily="49" charset="0"/>
                        </a:rPr>
                        <a:t>M</a:t>
                      </a:r>
                    </a:p>
                  </a:txBody>
                  <a:tcPr marL="0" marR="0" marT="0" marB="0" anchor="b" anchorCtr="1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PS" pitchFamily="49" charset="0"/>
                        </a:rPr>
                        <a:t>5d</a:t>
                      </a:r>
                    </a:p>
                  </a:txBody>
                  <a:tcPr marL="0" marR="0" marT="0" marB="0" anchor="b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PS" pitchFamily="49" charset="0"/>
                        </a:rPr>
                        <a:t>]</a:t>
                      </a:r>
                    </a:p>
                  </a:txBody>
                  <a:tcPr marL="0" marR="0" marT="0" marB="0" anchor="b" anchorCtr="1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PS" pitchFamily="49" charset="0"/>
                        </a:rPr>
                        <a:t>6d</a:t>
                      </a:r>
                    </a:p>
                  </a:txBody>
                  <a:tcPr marL="0" marR="0" marT="0" marB="0" anchor="b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urierPS" pitchFamily="49" charset="0"/>
                        </a:rPr>
                        <a:t>m</a:t>
                      </a:r>
                    </a:p>
                  </a:txBody>
                  <a:tcPr marL="0" marR="0" marT="0" marB="0" anchor="b" anchorCtr="1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PS" pitchFamily="49" charset="0"/>
                        </a:rPr>
                        <a:t>7d</a:t>
                      </a:r>
                    </a:p>
                  </a:txBody>
                  <a:tcPr marL="0" marR="0" marT="0" marB="0" anchor="b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urierPS" pitchFamily="49" charset="0"/>
                        </a:rPr>
                        <a:t>}</a:t>
                      </a:r>
                    </a:p>
                  </a:txBody>
                  <a:tcPr marL="0" marR="0" marT="0" marB="0" anchor="b" anchorCtr="1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PS" pitchFamily="49" charset="0"/>
                        </a:rPr>
                        <a:t>0e</a:t>
                      </a:r>
                    </a:p>
                  </a:txBody>
                  <a:tcPr marL="0" marR="0" marT="0" marB="0" anchor="b" anchorCtr="1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urierPS" pitchFamily="49" charset="0"/>
                        </a:rPr>
                        <a:t>so</a:t>
                      </a:r>
                    </a:p>
                  </a:txBody>
                  <a:tcPr marL="0" marR="0" marT="0" marB="0" anchor="b" anchorCtr="1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PS" pitchFamily="49" charset="0"/>
                        </a:rPr>
                        <a:t>1e</a:t>
                      </a:r>
                    </a:p>
                  </a:txBody>
                  <a:tcPr marL="0" marR="0" marT="0" marB="0" anchor="b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urierPS" pitchFamily="49" charset="0"/>
                        </a:rPr>
                        <a:t>rs</a:t>
                      </a:r>
                    </a:p>
                  </a:txBody>
                  <a:tcPr marL="0" marR="0" marT="0" marB="0" anchor="b" anchorCtr="1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PS" pitchFamily="49" charset="0"/>
                        </a:rPr>
                        <a:t>2e</a:t>
                      </a:r>
                    </a:p>
                  </a:txBody>
                  <a:tcPr marL="0" marR="0" marT="0" marB="0" anchor="b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urierPS" pitchFamily="49" charset="0"/>
                        </a:rPr>
                        <a:t>.</a:t>
                      </a:r>
                    </a:p>
                  </a:txBody>
                  <a:tcPr marL="0" marR="0" marT="0" marB="0" anchor="b" anchorCtr="1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PS" pitchFamily="49" charset="0"/>
                        </a:rPr>
                        <a:t>3e</a:t>
                      </a:r>
                    </a:p>
                  </a:txBody>
                  <a:tcPr marL="0" marR="0" marT="0" marB="0" anchor="b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urierPS" pitchFamily="49" charset="0"/>
                        </a:rPr>
                        <a:t>&gt;</a:t>
                      </a:r>
                    </a:p>
                  </a:txBody>
                  <a:tcPr marL="0" marR="0" marT="0" marB="0" anchor="b" anchorCtr="1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PS" pitchFamily="49" charset="0"/>
                        </a:rPr>
                        <a:t>4e</a:t>
                      </a:r>
                    </a:p>
                  </a:txBody>
                  <a:tcPr marL="0" marR="0" marT="0" marB="0" anchor="b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urierPS" pitchFamily="49" charset="0"/>
                        </a:rPr>
                        <a:t>N</a:t>
                      </a:r>
                    </a:p>
                  </a:txBody>
                  <a:tcPr marL="0" marR="0" marT="0" marB="0" anchor="b" anchorCtr="1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PS" pitchFamily="49" charset="0"/>
                        </a:rPr>
                        <a:t>5e</a:t>
                      </a:r>
                    </a:p>
                  </a:txBody>
                  <a:tcPr marL="0" marR="0" marT="0" marB="0" anchor="b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PS" pitchFamily="49" charset="0"/>
                        </a:rPr>
                        <a:t>^</a:t>
                      </a:r>
                    </a:p>
                  </a:txBody>
                  <a:tcPr marL="0" marR="0" marT="0" marB="0" anchor="b" anchorCtr="1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PS" pitchFamily="49" charset="0"/>
                        </a:rPr>
                        <a:t>6e</a:t>
                      </a:r>
                    </a:p>
                  </a:txBody>
                  <a:tcPr marL="0" marR="0" marT="0" marB="0" anchor="b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urierPS" pitchFamily="49" charset="0"/>
                        </a:rPr>
                        <a:t>n</a:t>
                      </a:r>
                    </a:p>
                  </a:txBody>
                  <a:tcPr marL="0" marR="0" marT="0" marB="0" anchor="b" anchorCtr="1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PS" pitchFamily="49" charset="0"/>
                        </a:rPr>
                        <a:t>7e</a:t>
                      </a:r>
                    </a:p>
                  </a:txBody>
                  <a:tcPr marL="0" marR="0" marT="0" marB="0" anchor="b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urierPS" pitchFamily="49" charset="0"/>
                        </a:rPr>
                        <a:t>~</a:t>
                      </a:r>
                    </a:p>
                  </a:txBody>
                  <a:tcPr marL="0" marR="0" marT="0" marB="0" anchor="b" anchorCtr="1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PS" pitchFamily="49" charset="0"/>
                        </a:rPr>
                        <a:t>0f</a:t>
                      </a:r>
                    </a:p>
                  </a:txBody>
                  <a:tcPr marL="0" marR="0" marT="0" marB="0" anchor="b" anchorCtr="1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urierPS" pitchFamily="49" charset="0"/>
                        </a:rPr>
                        <a:t>si</a:t>
                      </a:r>
                    </a:p>
                  </a:txBody>
                  <a:tcPr marL="0" marR="0" marT="0" marB="0" anchor="b" anchorCtr="1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PS" pitchFamily="49" charset="0"/>
                        </a:rPr>
                        <a:t>1f</a:t>
                      </a:r>
                    </a:p>
                  </a:txBody>
                  <a:tcPr marL="0" marR="0" marT="0" marB="0" anchor="b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urierPS" pitchFamily="49" charset="0"/>
                        </a:rPr>
                        <a:t>us</a:t>
                      </a:r>
                    </a:p>
                  </a:txBody>
                  <a:tcPr marL="0" marR="0" marT="0" marB="0" anchor="b" anchorCtr="1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PS" pitchFamily="49" charset="0"/>
                        </a:rPr>
                        <a:t>2f</a:t>
                      </a:r>
                    </a:p>
                  </a:txBody>
                  <a:tcPr marL="0" marR="0" marT="0" marB="0" anchor="b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urierPS" pitchFamily="49" charset="0"/>
                        </a:rPr>
                        <a:t>/</a:t>
                      </a:r>
                    </a:p>
                  </a:txBody>
                  <a:tcPr marL="0" marR="0" marT="0" marB="0" anchor="b" anchorCtr="1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PS" pitchFamily="49" charset="0"/>
                        </a:rPr>
                        <a:t>3f</a:t>
                      </a:r>
                    </a:p>
                  </a:txBody>
                  <a:tcPr marL="0" marR="0" marT="0" marB="0" anchor="b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urierPS" pitchFamily="49" charset="0"/>
                        </a:rPr>
                        <a:t>?</a:t>
                      </a:r>
                    </a:p>
                  </a:txBody>
                  <a:tcPr marL="0" marR="0" marT="0" marB="0" anchor="b" anchorCtr="1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PS" pitchFamily="49" charset="0"/>
                        </a:rPr>
                        <a:t>4f</a:t>
                      </a:r>
                    </a:p>
                  </a:txBody>
                  <a:tcPr marL="0" marR="0" marT="0" marB="0" anchor="b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urierPS" pitchFamily="49" charset="0"/>
                        </a:rPr>
                        <a:t>O</a:t>
                      </a:r>
                    </a:p>
                  </a:txBody>
                  <a:tcPr marL="0" marR="0" marT="0" marB="0" anchor="b" anchorCtr="1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PS" pitchFamily="49" charset="0"/>
                        </a:rPr>
                        <a:t>5f</a:t>
                      </a:r>
                    </a:p>
                  </a:txBody>
                  <a:tcPr marL="0" marR="0" marT="0" marB="0" anchor="b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PS" pitchFamily="49" charset="0"/>
                        </a:rPr>
                        <a:t>_</a:t>
                      </a:r>
                    </a:p>
                  </a:txBody>
                  <a:tcPr marL="0" marR="0" marT="0" marB="0" anchor="b" anchorCtr="1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PS" pitchFamily="49" charset="0"/>
                        </a:rPr>
                        <a:t>6f</a:t>
                      </a:r>
                    </a:p>
                  </a:txBody>
                  <a:tcPr marL="0" marR="0" marT="0" marB="0" anchor="b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urierPS" pitchFamily="49" charset="0"/>
                        </a:rPr>
                        <a:t>o</a:t>
                      </a:r>
                    </a:p>
                  </a:txBody>
                  <a:tcPr marL="0" marR="0" marT="0" marB="0" anchor="b" anchorCtr="1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PS" pitchFamily="49" charset="0"/>
                        </a:rPr>
                        <a:t>7f</a:t>
                      </a:r>
                    </a:p>
                  </a:txBody>
                  <a:tcPr marL="0" marR="0" marT="0" marB="0" anchor="b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urierPS" pitchFamily="49" charset="0"/>
                        </a:rPr>
                        <a:t>del</a:t>
                      </a:r>
                    </a:p>
                  </a:txBody>
                  <a:tcPr marL="0" marR="0" marT="0" marB="0" anchor="b" anchorCtr="1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custDataLst>
      <p:tags r:id="rId1"/>
    </p:custDataLst>
  </p:cSld>
  <p:clrMapOvr>
    <a:masterClrMapping/>
  </p:clrMapOvr>
  <p:transition advTm="78250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2-</a:t>
            </a:r>
            <a:fld id="{4F61FAE1-92A8-4398-BDC4-3CEDC76B56B3}" type="slidenum">
              <a:rPr lang="en-US" smtClean="0"/>
              <a:pPr/>
              <a:t>19</a:t>
            </a:fld>
            <a:endParaRPr lang="en-US" smtClean="0"/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Interesting Properties of ASCII Code</a:t>
            </a:r>
          </a:p>
        </p:txBody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143000"/>
            <a:ext cx="8534400" cy="548640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smtClean="0"/>
              <a:t>What is relationship between a decimal digit ('0', '1', …)</a:t>
            </a:r>
            <a:br>
              <a:rPr lang="en-US" smtClean="0"/>
            </a:br>
            <a:r>
              <a:rPr lang="en-US" smtClean="0"/>
              <a:t>and its ASCII code?</a:t>
            </a:r>
          </a:p>
          <a:p>
            <a:pPr marL="0" indent="0">
              <a:buFontTx/>
              <a:buNone/>
            </a:pPr>
            <a:endParaRPr lang="en-US" smtClean="0"/>
          </a:p>
          <a:p>
            <a:pPr marL="0" indent="0">
              <a:buFontTx/>
              <a:buNone/>
            </a:pPr>
            <a:r>
              <a:rPr lang="en-US" smtClean="0"/>
              <a:t>What is the difference between an upper-case letter </a:t>
            </a:r>
            <a:br>
              <a:rPr lang="en-US" smtClean="0"/>
            </a:br>
            <a:r>
              <a:rPr lang="en-US" smtClean="0"/>
              <a:t>('A', 'B', …) and its lower-case equivalent ('a', 'b', …)?</a:t>
            </a:r>
          </a:p>
          <a:p>
            <a:pPr marL="0" indent="0">
              <a:buFontTx/>
              <a:buNone/>
            </a:pPr>
            <a:endParaRPr lang="en-US" smtClean="0"/>
          </a:p>
          <a:p>
            <a:pPr marL="0" indent="0">
              <a:buFontTx/>
              <a:buNone/>
            </a:pPr>
            <a:r>
              <a:rPr lang="en-US" smtClean="0"/>
              <a:t>Given two ASCII characters, how do we tell which comes first in alphabetical order?</a:t>
            </a:r>
          </a:p>
          <a:p>
            <a:pPr marL="0" indent="0">
              <a:buFontTx/>
              <a:buNone/>
            </a:pPr>
            <a:endParaRPr lang="en-US" smtClean="0"/>
          </a:p>
          <a:p>
            <a:pPr marL="0" indent="0">
              <a:buFontTx/>
              <a:buNone/>
            </a:pPr>
            <a:r>
              <a:rPr lang="en-US" smtClean="0"/>
              <a:t>Are 128 characters enough?</a:t>
            </a:r>
            <a:br>
              <a:rPr lang="en-US" smtClean="0"/>
            </a:br>
            <a:r>
              <a:rPr lang="en-US" sz="2000" smtClean="0"/>
              <a:t>(http://www.unicode.org/)</a:t>
            </a:r>
          </a:p>
        </p:txBody>
      </p:sp>
      <p:sp>
        <p:nvSpPr>
          <p:cNvPr id="21509" name="Text Box 4"/>
          <p:cNvSpPr txBox="1">
            <a:spLocks noChangeArrowheads="1"/>
          </p:cNvSpPr>
          <p:nvPr/>
        </p:nvSpPr>
        <p:spPr bwMode="auto">
          <a:xfrm>
            <a:off x="533400" y="5867400"/>
            <a:ext cx="5791200" cy="40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sz="2000" i="1">
                <a:latin typeface="Franklin Gothic Book" pitchFamily="34" charset="0"/>
              </a:rPr>
              <a:t>No new operations -- integer arithmetic and logic.</a:t>
            </a:r>
          </a:p>
        </p:txBody>
      </p:sp>
    </p:spTree>
    <p:custDataLst>
      <p:tags r:id="rId1"/>
    </p:custDataLst>
  </p:cSld>
  <p:clrMapOvr>
    <a:masterClrMapping/>
  </p:clrMapOvr>
  <p:transition advTm="87471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505200" y="2286000"/>
            <a:ext cx="5273675" cy="2674938"/>
          </a:xfrm>
        </p:spPr>
        <p:txBody>
          <a:bodyPr/>
          <a:lstStyle/>
          <a:p>
            <a:r>
              <a:rPr lang="en-US" sz="4800" smtClean="0"/>
              <a:t>Chapter 2</a:t>
            </a:r>
            <a:br>
              <a:rPr lang="en-US" sz="4800" smtClean="0"/>
            </a:br>
            <a:r>
              <a:rPr lang="en-US" sz="4800" b="0" smtClean="0"/>
              <a:t>Bits, Data Types,</a:t>
            </a:r>
            <a:br>
              <a:rPr lang="en-US" sz="4800" b="0" smtClean="0"/>
            </a:br>
            <a:r>
              <a:rPr lang="en-US" sz="4800" b="0" smtClean="0"/>
              <a:t>and Operations</a:t>
            </a:r>
            <a:br>
              <a:rPr lang="en-US" sz="4800" b="0" smtClean="0"/>
            </a:br>
            <a:r>
              <a:rPr lang="en-US" sz="4800" b="0" smtClean="0"/>
              <a:t> - Part 1</a:t>
            </a:r>
            <a:endParaRPr lang="en-US" sz="4800" smtClean="0"/>
          </a:p>
        </p:txBody>
      </p:sp>
      <p:sp>
        <p:nvSpPr>
          <p:cNvPr id="4099" name="Text Box 11"/>
          <p:cNvSpPr txBox="1">
            <a:spLocks noChangeArrowheads="1"/>
          </p:cNvSpPr>
          <p:nvPr/>
        </p:nvSpPr>
        <p:spPr bwMode="auto">
          <a:xfrm>
            <a:off x="2819400" y="5988050"/>
            <a:ext cx="6324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Slides based on set prepared by </a:t>
            </a:r>
            <a:br>
              <a:rPr lang="en-US" sz="1800"/>
            </a:br>
            <a:r>
              <a:rPr lang="en-US" sz="1800"/>
              <a:t>Gregory T. Byrd, North Carolina State University</a:t>
            </a:r>
          </a:p>
        </p:txBody>
      </p:sp>
    </p:spTree>
    <p:custDataLst>
      <p:tags r:id="rId1"/>
    </p:custDataLst>
  </p:cSld>
  <p:clrMapOvr>
    <a:masterClrMapping/>
  </p:clrMapOvr>
  <p:transition advTm="9590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2-</a:t>
            </a:r>
            <a:fld id="{4F985126-30DB-4E4E-B251-81185DCE7071}" type="slidenum">
              <a:rPr lang="en-US" smtClean="0"/>
              <a:pPr/>
              <a:t>20</a:t>
            </a:fld>
            <a:endParaRPr lang="en-US" smtClean="0"/>
          </a:p>
        </p:txBody>
      </p:sp>
      <p:sp>
        <p:nvSpPr>
          <p:cNvPr id="22531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Other Data Types</a:t>
            </a:r>
          </a:p>
        </p:txBody>
      </p:sp>
      <p:sp>
        <p:nvSpPr>
          <p:cNvPr id="22532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228600" y="1143000"/>
            <a:ext cx="8610600" cy="548640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smtClean="0"/>
              <a:t>Text strings</a:t>
            </a:r>
          </a:p>
          <a:p>
            <a:pPr lvl="1"/>
            <a:r>
              <a:rPr lang="en-US" smtClean="0"/>
              <a:t>sequence of characters, terminated with NULL (0)</a:t>
            </a:r>
          </a:p>
          <a:p>
            <a:pPr lvl="1"/>
            <a:r>
              <a:rPr lang="en-US" smtClean="0"/>
              <a:t>typically, no hardware support</a:t>
            </a:r>
          </a:p>
          <a:p>
            <a:pPr marL="0" indent="0">
              <a:buFontTx/>
              <a:buNone/>
            </a:pPr>
            <a:r>
              <a:rPr lang="en-US" smtClean="0"/>
              <a:t>Image</a:t>
            </a:r>
          </a:p>
          <a:p>
            <a:pPr lvl="1"/>
            <a:r>
              <a:rPr lang="en-US" smtClean="0"/>
              <a:t>array of pixels</a:t>
            </a:r>
          </a:p>
          <a:p>
            <a:pPr lvl="2"/>
            <a:r>
              <a:rPr lang="en-US" smtClean="0"/>
              <a:t>monochrome: one bit (1/0 = black/white)</a:t>
            </a:r>
          </a:p>
          <a:p>
            <a:pPr lvl="2"/>
            <a:r>
              <a:rPr lang="en-US" smtClean="0"/>
              <a:t>color: red, green, blue (RGB) components (e.g., 8 bits each)</a:t>
            </a:r>
          </a:p>
          <a:p>
            <a:pPr lvl="2"/>
            <a:r>
              <a:rPr lang="en-US" smtClean="0"/>
              <a:t>other properties: transparency</a:t>
            </a:r>
          </a:p>
          <a:p>
            <a:pPr lvl="1"/>
            <a:r>
              <a:rPr lang="en-US" smtClean="0"/>
              <a:t>hardware support:</a:t>
            </a:r>
          </a:p>
          <a:p>
            <a:pPr lvl="2"/>
            <a:r>
              <a:rPr lang="en-US" smtClean="0"/>
              <a:t>typically none, in general-purpose processors</a:t>
            </a:r>
          </a:p>
          <a:p>
            <a:pPr lvl="2"/>
            <a:r>
              <a:rPr lang="en-US" smtClean="0"/>
              <a:t>MMX -- multiple 8-bit operations on 32-bit word</a:t>
            </a:r>
          </a:p>
          <a:p>
            <a:pPr marL="0" indent="0">
              <a:buFontTx/>
              <a:buNone/>
            </a:pPr>
            <a:r>
              <a:rPr lang="en-US" smtClean="0"/>
              <a:t>Sound</a:t>
            </a:r>
          </a:p>
          <a:p>
            <a:pPr lvl="1"/>
            <a:r>
              <a:rPr lang="en-US" smtClean="0"/>
              <a:t>sequence of fixed-point numbers</a:t>
            </a:r>
          </a:p>
        </p:txBody>
      </p:sp>
    </p:spTree>
    <p:custDataLst>
      <p:tags r:id="rId1"/>
    </p:custDataLst>
  </p:cSld>
  <p:clrMapOvr>
    <a:masterClrMapping/>
  </p:clrMapOvr>
  <p:transition advTm="165941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Summary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mtClean="0"/>
              <a:t>Binary digital system</a:t>
            </a:r>
          </a:p>
          <a:p>
            <a:pPr>
              <a:buFontTx/>
              <a:buNone/>
            </a:pPr>
            <a:r>
              <a:rPr lang="en-US" smtClean="0"/>
              <a:t>Data type: </a:t>
            </a:r>
            <a:r>
              <a:rPr lang="en-US" i="1" smtClean="0"/>
              <a:t>representation and operations</a:t>
            </a:r>
          </a:p>
          <a:p>
            <a:pPr>
              <a:buFontTx/>
              <a:buNone/>
            </a:pPr>
            <a:r>
              <a:rPr lang="en-US" smtClean="0"/>
              <a:t>Unsigned integers</a:t>
            </a:r>
          </a:p>
          <a:p>
            <a:pPr>
              <a:buFontTx/>
              <a:buNone/>
            </a:pPr>
            <a:r>
              <a:rPr lang="en-US" smtClean="0"/>
              <a:t>	Weighted positional notation</a:t>
            </a:r>
          </a:p>
          <a:p>
            <a:pPr>
              <a:buFontTx/>
              <a:buNone/>
            </a:pPr>
            <a:r>
              <a:rPr lang="en-US" smtClean="0"/>
              <a:t>	Addition</a:t>
            </a:r>
          </a:p>
          <a:p>
            <a:pPr>
              <a:buFontTx/>
              <a:buNone/>
            </a:pPr>
            <a:r>
              <a:rPr lang="en-US" smtClean="0"/>
              <a:t>	Conversion from binary to decimal</a:t>
            </a:r>
          </a:p>
          <a:p>
            <a:pPr>
              <a:buFontTx/>
              <a:buNone/>
            </a:pPr>
            <a:r>
              <a:rPr lang="en-US" smtClean="0"/>
              <a:t>	Converstion from decimal to binary (2 methods)</a:t>
            </a:r>
          </a:p>
          <a:p>
            <a:pPr>
              <a:buFontTx/>
              <a:buNone/>
            </a:pPr>
            <a:r>
              <a:rPr lang="en-US" smtClean="0"/>
              <a:t>Logical operations: AND/OR/NOT</a:t>
            </a:r>
          </a:p>
          <a:p>
            <a:pPr>
              <a:buFontTx/>
              <a:buNone/>
            </a:pPr>
            <a:r>
              <a:rPr lang="en-US" smtClean="0"/>
              <a:t>Hexadecimal notation</a:t>
            </a:r>
          </a:p>
          <a:p>
            <a:pPr>
              <a:buFontTx/>
              <a:buNone/>
            </a:pPr>
            <a:r>
              <a:rPr lang="en-US" smtClean="0"/>
              <a:t>ASCII representation for characters/text</a:t>
            </a:r>
          </a:p>
          <a:p>
            <a:pPr>
              <a:buFontTx/>
              <a:buNone/>
            </a:pPr>
            <a:r>
              <a:rPr lang="en-US" smtClean="0"/>
              <a:t>Other data types</a:t>
            </a:r>
          </a:p>
          <a:p>
            <a:pPr>
              <a:buFontTx/>
              <a:buNone/>
            </a:pPr>
            <a:endParaRPr lang="en-US" smtClean="0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2-</a:t>
            </a:r>
            <a:fld id="{036EE5C0-2473-48F6-94D9-0876904EB3C2}" type="slidenum">
              <a:rPr lang="en-US" smtClean="0"/>
              <a:pPr/>
              <a:t>21</a:t>
            </a:fld>
            <a:endParaRPr lang="en-US" smtClean="0"/>
          </a:p>
        </p:txBody>
      </p:sp>
    </p:spTree>
    <p:custDataLst>
      <p:tags r:id="rId1"/>
    </p:custDataLst>
  </p:cSld>
  <p:clrMapOvr>
    <a:masterClrMapping/>
  </p:clrMapOvr>
  <p:transition advTm="6885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2-</a:t>
            </a:r>
            <a:fld id="{48088BE7-B451-4A1C-9016-E338953D88D1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How do we represent data in a computer?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143000"/>
            <a:ext cx="8686800" cy="525780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smtClean="0"/>
              <a:t>At the lowest level, a computer is an electronic machine.</a:t>
            </a:r>
          </a:p>
          <a:p>
            <a:pPr marL="684213" lvl="1" indent="-341313"/>
            <a:r>
              <a:rPr lang="en-US" smtClean="0"/>
              <a:t>works by controlling the flow of electrons</a:t>
            </a:r>
          </a:p>
          <a:p>
            <a:pPr marL="0" indent="0">
              <a:buFontTx/>
              <a:buNone/>
            </a:pPr>
            <a:endParaRPr lang="en-US" smtClean="0"/>
          </a:p>
          <a:p>
            <a:pPr marL="0" indent="0">
              <a:buFontTx/>
              <a:buNone/>
            </a:pPr>
            <a:r>
              <a:rPr lang="en-US" smtClean="0"/>
              <a:t>Easy to recognize two conditions:</a:t>
            </a:r>
          </a:p>
          <a:p>
            <a:pPr marL="684213" lvl="1" indent="-341313">
              <a:buFontTx/>
              <a:buAutoNum type="arabicPeriod"/>
            </a:pPr>
            <a:r>
              <a:rPr lang="en-US" smtClean="0"/>
              <a:t>presence of a voltage – we’ll call this state “1”</a:t>
            </a:r>
          </a:p>
          <a:p>
            <a:pPr marL="684213" lvl="1" indent="-341313">
              <a:buFontTx/>
              <a:buAutoNum type="arabicPeriod"/>
            </a:pPr>
            <a:r>
              <a:rPr lang="en-US" smtClean="0"/>
              <a:t>absence of a voltage – we’ll call this state “0”</a:t>
            </a:r>
          </a:p>
          <a:p>
            <a:pPr marL="0" indent="0">
              <a:buFontTx/>
              <a:buNone/>
            </a:pPr>
            <a:endParaRPr lang="en-US" smtClean="0"/>
          </a:p>
          <a:p>
            <a:pPr marL="0" indent="0">
              <a:buFontTx/>
              <a:buNone/>
            </a:pPr>
            <a:r>
              <a:rPr lang="en-US" smtClean="0"/>
              <a:t>Could base state on </a:t>
            </a:r>
            <a:r>
              <a:rPr lang="en-US" i="1" smtClean="0"/>
              <a:t>value</a:t>
            </a:r>
            <a:r>
              <a:rPr lang="en-US" smtClean="0"/>
              <a:t> of voltage, </a:t>
            </a:r>
            <a:br>
              <a:rPr lang="en-US" smtClean="0"/>
            </a:br>
            <a:r>
              <a:rPr lang="en-US" smtClean="0"/>
              <a:t>but control and detection circuits more complex.</a:t>
            </a:r>
          </a:p>
          <a:p>
            <a:pPr marL="684213" lvl="1" indent="-341313"/>
            <a:r>
              <a:rPr lang="en-US" smtClean="0"/>
              <a:t>compare turning on a light switch to</a:t>
            </a:r>
            <a:br>
              <a:rPr lang="en-US" smtClean="0"/>
            </a:br>
            <a:r>
              <a:rPr lang="en-US" smtClean="0"/>
              <a:t>measuring or regulating voltage</a:t>
            </a:r>
          </a:p>
          <a:p>
            <a:pPr marL="0" indent="0">
              <a:buFontTx/>
              <a:buNone/>
            </a:pPr>
            <a:r>
              <a:rPr lang="en-US" smtClean="0"/>
              <a:t>We’ll see examples of these circuits in the next chapter.</a:t>
            </a:r>
          </a:p>
        </p:txBody>
      </p:sp>
    </p:spTree>
    <p:custDataLst>
      <p:tags r:id="rId1"/>
    </p:custDataLst>
  </p:cSld>
  <p:clrMapOvr>
    <a:masterClrMapping/>
  </p:clrMapOvr>
  <p:transition advTm="13759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2-</a:t>
            </a:r>
            <a:fld id="{6FD6E849-1B4C-454F-89AC-FAE5A466AA31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Computer is a binary digital system.</a:t>
            </a:r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6063" y="3581400"/>
            <a:ext cx="8288337" cy="297180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smtClean="0"/>
              <a:t>Basic unit of information is the </a:t>
            </a:r>
            <a:r>
              <a:rPr lang="en-US" i="1" smtClean="0"/>
              <a:t>binary digit</a:t>
            </a:r>
            <a:r>
              <a:rPr lang="en-US" smtClean="0"/>
              <a:t>, or </a:t>
            </a:r>
            <a:r>
              <a:rPr lang="en-US" i="1" smtClean="0">
                <a:solidFill>
                  <a:schemeClr val="accent2"/>
                </a:solidFill>
              </a:rPr>
              <a:t>bit</a:t>
            </a:r>
            <a:r>
              <a:rPr lang="en-US" smtClean="0"/>
              <a:t>.</a:t>
            </a:r>
          </a:p>
          <a:p>
            <a:pPr marL="0" indent="0">
              <a:buFontTx/>
              <a:buNone/>
            </a:pPr>
            <a:r>
              <a:rPr lang="en-US" smtClean="0"/>
              <a:t>Values with more than two states require multiple bits.</a:t>
            </a:r>
          </a:p>
          <a:p>
            <a:pPr lvl="1"/>
            <a:r>
              <a:rPr lang="en-US" smtClean="0"/>
              <a:t>A collection of </a:t>
            </a:r>
            <a:r>
              <a:rPr lang="en-US" smtClean="0">
                <a:solidFill>
                  <a:srgbClr val="CE0000"/>
                </a:solidFill>
              </a:rPr>
              <a:t>two</a:t>
            </a:r>
            <a:r>
              <a:rPr lang="en-US" smtClean="0"/>
              <a:t> bits has </a:t>
            </a:r>
            <a:r>
              <a:rPr lang="en-US" smtClean="0">
                <a:solidFill>
                  <a:srgbClr val="CE0000"/>
                </a:solidFill>
              </a:rPr>
              <a:t>four</a:t>
            </a:r>
            <a:r>
              <a:rPr lang="en-US" smtClean="0"/>
              <a:t> possible states:</a:t>
            </a:r>
            <a:br>
              <a:rPr lang="en-US" smtClean="0"/>
            </a:br>
            <a:r>
              <a:rPr lang="en-US" smtClean="0">
                <a:solidFill>
                  <a:srgbClr val="CE0000"/>
                </a:solidFill>
              </a:rPr>
              <a:t>00, 01, 10, 11</a:t>
            </a:r>
          </a:p>
          <a:p>
            <a:pPr lvl="1">
              <a:lnSpc>
                <a:spcPct val="120000"/>
              </a:lnSpc>
            </a:pPr>
            <a:r>
              <a:rPr lang="en-US" smtClean="0"/>
              <a:t>A collection of </a:t>
            </a:r>
            <a:r>
              <a:rPr lang="en-US" smtClean="0">
                <a:solidFill>
                  <a:srgbClr val="CE0000"/>
                </a:solidFill>
              </a:rPr>
              <a:t>three</a:t>
            </a:r>
            <a:r>
              <a:rPr lang="en-US" smtClean="0"/>
              <a:t> bits has </a:t>
            </a:r>
            <a:r>
              <a:rPr lang="en-US" smtClean="0">
                <a:solidFill>
                  <a:srgbClr val="CE0000"/>
                </a:solidFill>
              </a:rPr>
              <a:t>eight</a:t>
            </a:r>
            <a:r>
              <a:rPr lang="en-US" smtClean="0"/>
              <a:t> possible states:</a:t>
            </a:r>
            <a:br>
              <a:rPr lang="en-US" smtClean="0"/>
            </a:br>
            <a:r>
              <a:rPr lang="en-US" smtClean="0">
                <a:solidFill>
                  <a:srgbClr val="CE0000"/>
                </a:solidFill>
              </a:rPr>
              <a:t>000, 001, 010, 011, 100, 101, 110, 111</a:t>
            </a:r>
          </a:p>
          <a:p>
            <a:pPr lvl="1">
              <a:lnSpc>
                <a:spcPct val="110000"/>
              </a:lnSpc>
            </a:pPr>
            <a:r>
              <a:rPr lang="en-US" i="1" u="sng" smtClean="0"/>
              <a:t>A collection of </a:t>
            </a:r>
            <a:r>
              <a:rPr lang="en-US" i="1" u="sng" smtClean="0">
                <a:solidFill>
                  <a:srgbClr val="CE0000"/>
                </a:solidFill>
              </a:rPr>
              <a:t>n</a:t>
            </a:r>
            <a:r>
              <a:rPr lang="en-US" i="1" u="sng" smtClean="0"/>
              <a:t> bits has </a:t>
            </a:r>
            <a:r>
              <a:rPr lang="en-US" i="1" u="sng" smtClean="0">
                <a:solidFill>
                  <a:srgbClr val="CE0000"/>
                </a:solidFill>
              </a:rPr>
              <a:t>2</a:t>
            </a:r>
            <a:r>
              <a:rPr lang="en-US" i="1" u="sng" baseline="30000" smtClean="0">
                <a:solidFill>
                  <a:srgbClr val="CE0000"/>
                </a:solidFill>
              </a:rPr>
              <a:t>n</a:t>
            </a:r>
            <a:r>
              <a:rPr lang="en-US" i="1" u="sng" smtClean="0"/>
              <a:t> possible states.</a:t>
            </a:r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4589463" y="1219200"/>
            <a:ext cx="3690937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>
              <a:spcBef>
                <a:spcPct val="20000"/>
              </a:spcBef>
            </a:pPr>
            <a:r>
              <a:rPr lang="en-US">
                <a:solidFill>
                  <a:schemeClr val="accent2"/>
                </a:solidFill>
              </a:rPr>
              <a:t>Binary</a:t>
            </a:r>
            <a:r>
              <a:rPr lang="en-US"/>
              <a:t> (base two) system:</a:t>
            </a:r>
          </a:p>
          <a:p>
            <a:pPr marL="461963" lvl="1" indent="-238125" algn="l">
              <a:spcBef>
                <a:spcPct val="20000"/>
              </a:spcBef>
              <a:buFontTx/>
              <a:buChar char="•"/>
            </a:pPr>
            <a:r>
              <a:rPr lang="en-US" sz="2000"/>
              <a:t>has two states: 0 and 1</a:t>
            </a:r>
          </a:p>
          <a:p>
            <a:pPr algn="l"/>
            <a:endParaRPr lang="en-US"/>
          </a:p>
        </p:txBody>
      </p:sp>
      <p:sp>
        <p:nvSpPr>
          <p:cNvPr id="6150" name="Text Box 7"/>
          <p:cNvSpPr txBox="1">
            <a:spLocks noChangeArrowheads="1"/>
          </p:cNvSpPr>
          <p:nvPr/>
        </p:nvSpPr>
        <p:spPr bwMode="auto">
          <a:xfrm>
            <a:off x="228600" y="1219200"/>
            <a:ext cx="3395663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>
              <a:spcBef>
                <a:spcPct val="20000"/>
              </a:spcBef>
            </a:pPr>
            <a:r>
              <a:rPr lang="en-US">
                <a:solidFill>
                  <a:schemeClr val="accent2"/>
                </a:solidFill>
              </a:rPr>
              <a:t>Digital</a:t>
            </a:r>
            <a:r>
              <a:rPr lang="en-US"/>
              <a:t> system:</a:t>
            </a:r>
          </a:p>
          <a:p>
            <a:pPr marL="461963" lvl="1" indent="-238125" algn="l">
              <a:spcBef>
                <a:spcPct val="20000"/>
              </a:spcBef>
              <a:buFontTx/>
              <a:buChar char="•"/>
            </a:pPr>
            <a:r>
              <a:rPr lang="en-US" sz="2000"/>
              <a:t>finite number of symbols</a:t>
            </a:r>
          </a:p>
          <a:p>
            <a:pPr algn="l"/>
            <a:endParaRPr lang="en-US"/>
          </a:p>
        </p:txBody>
      </p:sp>
      <p:pic>
        <p:nvPicPr>
          <p:cNvPr id="6151" name="Picture 9" descr="ch02-digital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8600" y="2438400"/>
            <a:ext cx="8662988" cy="974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  <p:transition advTm="136571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2-</a:t>
            </a:r>
            <a:fld id="{21568EB6-B9FB-4D6D-8E17-7521CCA3D385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What kinds of data do we need to represent?</a:t>
            </a:r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en-US" smtClean="0"/>
          </a:p>
          <a:p>
            <a:pPr lvl="1"/>
            <a:r>
              <a:rPr lang="en-US" smtClean="0">
                <a:solidFill>
                  <a:srgbClr val="CE0000"/>
                </a:solidFill>
              </a:rPr>
              <a:t>Numbers</a:t>
            </a:r>
            <a:r>
              <a:rPr lang="en-US" smtClean="0"/>
              <a:t> – signed, unsigned, integers, floating point,</a:t>
            </a:r>
            <a:br>
              <a:rPr lang="en-US" smtClean="0"/>
            </a:br>
            <a:r>
              <a:rPr lang="en-US" smtClean="0"/>
              <a:t>complex, rational, irrational, …</a:t>
            </a:r>
          </a:p>
          <a:p>
            <a:pPr lvl="1"/>
            <a:r>
              <a:rPr lang="en-US" smtClean="0">
                <a:solidFill>
                  <a:srgbClr val="CE0000"/>
                </a:solidFill>
              </a:rPr>
              <a:t>Text</a:t>
            </a:r>
            <a:r>
              <a:rPr lang="en-US" smtClean="0"/>
              <a:t> – characters, strings, …</a:t>
            </a:r>
          </a:p>
          <a:p>
            <a:pPr lvl="1"/>
            <a:r>
              <a:rPr lang="en-US" smtClean="0">
                <a:solidFill>
                  <a:srgbClr val="CE0000"/>
                </a:solidFill>
              </a:rPr>
              <a:t>Images</a:t>
            </a:r>
            <a:r>
              <a:rPr lang="en-US" smtClean="0"/>
              <a:t> – pixels, colors, shapes, …</a:t>
            </a:r>
          </a:p>
          <a:p>
            <a:pPr lvl="1"/>
            <a:r>
              <a:rPr lang="en-US" smtClean="0">
                <a:solidFill>
                  <a:srgbClr val="CE0000"/>
                </a:solidFill>
              </a:rPr>
              <a:t>Sound</a:t>
            </a:r>
          </a:p>
          <a:p>
            <a:pPr lvl="1"/>
            <a:r>
              <a:rPr lang="en-US" smtClean="0">
                <a:solidFill>
                  <a:srgbClr val="CE0000"/>
                </a:solidFill>
              </a:rPr>
              <a:t>Logical</a:t>
            </a:r>
            <a:r>
              <a:rPr lang="en-US" smtClean="0"/>
              <a:t> – true, false</a:t>
            </a:r>
          </a:p>
          <a:p>
            <a:pPr lvl="1"/>
            <a:r>
              <a:rPr lang="en-US" smtClean="0">
                <a:solidFill>
                  <a:srgbClr val="CE0000"/>
                </a:solidFill>
              </a:rPr>
              <a:t>Instructions</a:t>
            </a:r>
          </a:p>
          <a:p>
            <a:pPr lvl="1"/>
            <a:r>
              <a:rPr lang="en-US" smtClean="0">
                <a:solidFill>
                  <a:srgbClr val="CE0000"/>
                </a:solidFill>
              </a:rPr>
              <a:t>…</a:t>
            </a:r>
          </a:p>
          <a:p>
            <a:pPr lvl="1"/>
            <a:endParaRPr lang="en-US" smtClean="0"/>
          </a:p>
          <a:p>
            <a:pPr marL="0" indent="0">
              <a:buFontTx/>
              <a:buNone/>
            </a:pPr>
            <a:r>
              <a:rPr lang="en-US" smtClean="0"/>
              <a:t>Data type: </a:t>
            </a:r>
          </a:p>
          <a:p>
            <a:pPr lvl="1"/>
            <a:r>
              <a:rPr lang="en-US" i="1" smtClean="0">
                <a:solidFill>
                  <a:schemeClr val="accent2"/>
                </a:solidFill>
              </a:rPr>
              <a:t>representation</a:t>
            </a:r>
            <a:r>
              <a:rPr lang="en-US" smtClean="0"/>
              <a:t> and </a:t>
            </a:r>
            <a:r>
              <a:rPr lang="en-US" i="1" smtClean="0">
                <a:solidFill>
                  <a:schemeClr val="accent2"/>
                </a:solidFill>
              </a:rPr>
              <a:t>operations</a:t>
            </a:r>
            <a:r>
              <a:rPr lang="en-US" smtClean="0"/>
              <a:t> within the computer</a:t>
            </a:r>
          </a:p>
          <a:p>
            <a:pPr marL="0" indent="0">
              <a:buFontTx/>
              <a:buNone/>
            </a:pPr>
            <a:r>
              <a:rPr lang="en-US" smtClean="0"/>
              <a:t>We’ll start with numbers…</a:t>
            </a:r>
          </a:p>
        </p:txBody>
      </p:sp>
    </p:spTree>
    <p:custDataLst>
      <p:tags r:id="rId1"/>
    </p:custDataLst>
  </p:cSld>
  <p:clrMapOvr>
    <a:masterClrMapping/>
  </p:clrMapOvr>
  <p:transition advTm="125811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2-</a:t>
            </a:r>
            <a:fld id="{439003FE-C6F0-433F-B29D-569A1A648839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Unsigned Integers</a:t>
            </a:r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219200"/>
            <a:ext cx="8153400" cy="342900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sz="2000" smtClean="0"/>
              <a:t>Non-positional notation</a:t>
            </a:r>
          </a:p>
          <a:p>
            <a:pPr lvl="1"/>
            <a:r>
              <a:rPr lang="en-US" sz="1800" smtClean="0"/>
              <a:t>could represent a number (“5”) with a string of ones (“11111”)</a:t>
            </a:r>
          </a:p>
          <a:p>
            <a:pPr lvl="1"/>
            <a:r>
              <a:rPr lang="en-US" sz="1800" smtClean="0"/>
              <a:t>problems?</a:t>
            </a:r>
          </a:p>
          <a:p>
            <a:pPr marL="0" indent="0">
              <a:buFontTx/>
              <a:buNone/>
            </a:pPr>
            <a:endParaRPr lang="en-US" sz="2000" smtClean="0"/>
          </a:p>
          <a:p>
            <a:pPr marL="0" indent="0">
              <a:buFontTx/>
              <a:buNone/>
            </a:pPr>
            <a:endParaRPr lang="en-US" sz="2000" smtClean="0"/>
          </a:p>
          <a:p>
            <a:pPr marL="0" indent="0">
              <a:buFontTx/>
              <a:buNone/>
            </a:pPr>
            <a:r>
              <a:rPr lang="en-US" sz="2000" smtClean="0"/>
              <a:t>Weighted positional notation</a:t>
            </a:r>
          </a:p>
          <a:p>
            <a:pPr lvl="1"/>
            <a:r>
              <a:rPr lang="en-US" sz="1800" smtClean="0"/>
              <a:t>like decimal numbers: “329”</a:t>
            </a:r>
          </a:p>
          <a:p>
            <a:pPr lvl="1"/>
            <a:r>
              <a:rPr lang="en-US" sz="1800" smtClean="0"/>
              <a:t>“3” is worth 300, because of its position, while “9” is only worth 9</a:t>
            </a:r>
          </a:p>
        </p:txBody>
      </p:sp>
      <p:grpSp>
        <p:nvGrpSpPr>
          <p:cNvPr id="8197" name="Group 4"/>
          <p:cNvGrpSpPr>
            <a:grpSpLocks/>
          </p:cNvGrpSpPr>
          <p:nvPr/>
        </p:nvGrpSpPr>
        <p:grpSpPr bwMode="auto">
          <a:xfrm>
            <a:off x="1512888" y="4419600"/>
            <a:ext cx="1955800" cy="1106488"/>
            <a:chOff x="953" y="2832"/>
            <a:chExt cx="1232" cy="697"/>
          </a:xfrm>
        </p:grpSpPr>
        <p:sp>
          <p:nvSpPr>
            <p:cNvPr id="8212" name="Text Box 5"/>
            <p:cNvSpPr txBox="1">
              <a:spLocks noChangeArrowheads="1"/>
            </p:cNvSpPr>
            <p:nvPr/>
          </p:nvSpPr>
          <p:spPr bwMode="auto">
            <a:xfrm>
              <a:off x="1298" y="2832"/>
              <a:ext cx="54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3200"/>
                <a:t>329</a:t>
              </a:r>
            </a:p>
          </p:txBody>
        </p:sp>
        <p:sp>
          <p:nvSpPr>
            <p:cNvPr id="8213" name="Text Box 6"/>
            <p:cNvSpPr txBox="1">
              <a:spLocks noChangeArrowheads="1"/>
            </p:cNvSpPr>
            <p:nvPr/>
          </p:nvSpPr>
          <p:spPr bwMode="auto">
            <a:xfrm>
              <a:off x="953" y="3241"/>
              <a:ext cx="40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10</a:t>
              </a:r>
              <a:r>
                <a:rPr lang="en-US" baseline="30000"/>
                <a:t>2</a:t>
              </a:r>
            </a:p>
          </p:txBody>
        </p:sp>
        <p:sp>
          <p:nvSpPr>
            <p:cNvPr id="8214" name="Text Box 7"/>
            <p:cNvSpPr txBox="1">
              <a:spLocks noChangeArrowheads="1"/>
            </p:cNvSpPr>
            <p:nvPr/>
          </p:nvSpPr>
          <p:spPr bwMode="auto">
            <a:xfrm>
              <a:off x="1369" y="3241"/>
              <a:ext cx="40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10</a:t>
              </a:r>
              <a:r>
                <a:rPr lang="en-US" baseline="30000"/>
                <a:t>1</a:t>
              </a:r>
            </a:p>
          </p:txBody>
        </p:sp>
        <p:sp>
          <p:nvSpPr>
            <p:cNvPr id="8215" name="Text Box 8"/>
            <p:cNvSpPr txBox="1">
              <a:spLocks noChangeArrowheads="1"/>
            </p:cNvSpPr>
            <p:nvPr/>
          </p:nvSpPr>
          <p:spPr bwMode="auto">
            <a:xfrm>
              <a:off x="1784" y="3241"/>
              <a:ext cx="40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10</a:t>
              </a:r>
              <a:r>
                <a:rPr lang="en-US" baseline="30000"/>
                <a:t>0</a:t>
              </a:r>
            </a:p>
          </p:txBody>
        </p:sp>
        <p:sp>
          <p:nvSpPr>
            <p:cNvPr id="8216" name="Line 9"/>
            <p:cNvSpPr>
              <a:spLocks noChangeShapeType="1"/>
            </p:cNvSpPr>
            <p:nvPr/>
          </p:nvSpPr>
          <p:spPr bwMode="auto">
            <a:xfrm flipV="1">
              <a:off x="1569" y="3168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17" name="Line 10"/>
            <p:cNvSpPr>
              <a:spLocks noChangeShapeType="1"/>
            </p:cNvSpPr>
            <p:nvPr/>
          </p:nvSpPr>
          <p:spPr bwMode="auto">
            <a:xfrm flipV="1">
              <a:off x="1248" y="3168"/>
              <a:ext cx="96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18" name="Line 11"/>
            <p:cNvSpPr>
              <a:spLocks noChangeShapeType="1"/>
            </p:cNvSpPr>
            <p:nvPr/>
          </p:nvSpPr>
          <p:spPr bwMode="auto">
            <a:xfrm flipH="1" flipV="1">
              <a:off x="1776" y="3168"/>
              <a:ext cx="96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8198" name="Group 12"/>
          <p:cNvGrpSpPr>
            <a:grpSpLocks/>
          </p:cNvGrpSpPr>
          <p:nvPr/>
        </p:nvGrpSpPr>
        <p:grpSpPr bwMode="auto">
          <a:xfrm>
            <a:off x="5126038" y="4419600"/>
            <a:ext cx="1785937" cy="1106488"/>
            <a:chOff x="1006" y="2832"/>
            <a:chExt cx="1125" cy="697"/>
          </a:xfrm>
        </p:grpSpPr>
        <p:sp>
          <p:nvSpPr>
            <p:cNvPr id="8205" name="Text Box 13"/>
            <p:cNvSpPr txBox="1">
              <a:spLocks noChangeArrowheads="1"/>
            </p:cNvSpPr>
            <p:nvPr/>
          </p:nvSpPr>
          <p:spPr bwMode="auto">
            <a:xfrm>
              <a:off x="1298" y="2832"/>
              <a:ext cx="54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3200"/>
                <a:t>101</a:t>
              </a:r>
            </a:p>
          </p:txBody>
        </p:sp>
        <p:sp>
          <p:nvSpPr>
            <p:cNvPr id="8206" name="Text Box 14"/>
            <p:cNvSpPr txBox="1">
              <a:spLocks noChangeArrowheads="1"/>
            </p:cNvSpPr>
            <p:nvPr/>
          </p:nvSpPr>
          <p:spPr bwMode="auto">
            <a:xfrm>
              <a:off x="1006" y="3241"/>
              <a:ext cx="29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2</a:t>
              </a:r>
              <a:r>
                <a:rPr lang="en-US" baseline="30000"/>
                <a:t>2</a:t>
              </a:r>
            </a:p>
          </p:txBody>
        </p:sp>
        <p:sp>
          <p:nvSpPr>
            <p:cNvPr id="8207" name="Text Box 15"/>
            <p:cNvSpPr txBox="1">
              <a:spLocks noChangeArrowheads="1"/>
            </p:cNvSpPr>
            <p:nvPr/>
          </p:nvSpPr>
          <p:spPr bwMode="auto">
            <a:xfrm>
              <a:off x="1422" y="3241"/>
              <a:ext cx="29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2</a:t>
              </a:r>
              <a:r>
                <a:rPr lang="en-US" baseline="30000"/>
                <a:t>1</a:t>
              </a:r>
            </a:p>
          </p:txBody>
        </p:sp>
        <p:sp>
          <p:nvSpPr>
            <p:cNvPr id="8208" name="Text Box 16"/>
            <p:cNvSpPr txBox="1">
              <a:spLocks noChangeArrowheads="1"/>
            </p:cNvSpPr>
            <p:nvPr/>
          </p:nvSpPr>
          <p:spPr bwMode="auto">
            <a:xfrm>
              <a:off x="1837" y="3241"/>
              <a:ext cx="29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2</a:t>
              </a:r>
              <a:r>
                <a:rPr lang="en-US" baseline="30000"/>
                <a:t>0</a:t>
              </a:r>
            </a:p>
          </p:txBody>
        </p:sp>
        <p:sp>
          <p:nvSpPr>
            <p:cNvPr id="8209" name="Line 17"/>
            <p:cNvSpPr>
              <a:spLocks noChangeShapeType="1"/>
            </p:cNvSpPr>
            <p:nvPr/>
          </p:nvSpPr>
          <p:spPr bwMode="auto">
            <a:xfrm flipV="1">
              <a:off x="1569" y="3168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10" name="Line 18"/>
            <p:cNvSpPr>
              <a:spLocks noChangeShapeType="1"/>
            </p:cNvSpPr>
            <p:nvPr/>
          </p:nvSpPr>
          <p:spPr bwMode="auto">
            <a:xfrm flipV="1">
              <a:off x="1248" y="3168"/>
              <a:ext cx="96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11" name="Line 19"/>
            <p:cNvSpPr>
              <a:spLocks noChangeShapeType="1"/>
            </p:cNvSpPr>
            <p:nvPr/>
          </p:nvSpPr>
          <p:spPr bwMode="auto">
            <a:xfrm flipH="1" flipV="1">
              <a:off x="1776" y="3168"/>
              <a:ext cx="96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8199" name="Text Box 20"/>
          <p:cNvSpPr txBox="1">
            <a:spLocks noChangeArrowheads="1"/>
          </p:cNvSpPr>
          <p:nvPr/>
        </p:nvSpPr>
        <p:spPr bwMode="auto">
          <a:xfrm>
            <a:off x="992188" y="5638800"/>
            <a:ext cx="3132137" cy="40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/>
              <a:t>3x100 + 2x10 + 9x1 = 329</a:t>
            </a:r>
          </a:p>
        </p:txBody>
      </p:sp>
      <p:sp>
        <p:nvSpPr>
          <p:cNvPr id="8200" name="Text Box 21"/>
          <p:cNvSpPr txBox="1">
            <a:spLocks noChangeArrowheads="1"/>
          </p:cNvSpPr>
          <p:nvPr/>
        </p:nvSpPr>
        <p:spPr bwMode="auto">
          <a:xfrm>
            <a:off x="4859338" y="5638800"/>
            <a:ext cx="2425700" cy="40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/>
              <a:t>1x4 + 0x2 + 1x1 = 5</a:t>
            </a:r>
          </a:p>
        </p:txBody>
      </p:sp>
      <p:sp>
        <p:nvSpPr>
          <p:cNvPr id="8201" name="Text Box 22"/>
          <p:cNvSpPr txBox="1">
            <a:spLocks noChangeArrowheads="1"/>
          </p:cNvSpPr>
          <p:nvPr/>
        </p:nvSpPr>
        <p:spPr bwMode="auto">
          <a:xfrm>
            <a:off x="4259263" y="4267200"/>
            <a:ext cx="108585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1"/>
              <a:t>most</a:t>
            </a:r>
          </a:p>
          <a:p>
            <a:r>
              <a:rPr lang="en-US" sz="1600" i="1"/>
              <a:t>significant</a:t>
            </a:r>
          </a:p>
        </p:txBody>
      </p:sp>
      <p:sp>
        <p:nvSpPr>
          <p:cNvPr id="8202" name="Text Box 23"/>
          <p:cNvSpPr txBox="1">
            <a:spLocks noChangeArrowheads="1"/>
          </p:cNvSpPr>
          <p:nvPr/>
        </p:nvSpPr>
        <p:spPr bwMode="auto">
          <a:xfrm>
            <a:off x="6621463" y="4267200"/>
            <a:ext cx="108585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1"/>
              <a:t>least</a:t>
            </a:r>
          </a:p>
          <a:p>
            <a:r>
              <a:rPr lang="en-US" sz="1600" i="1"/>
              <a:t>significant</a:t>
            </a:r>
          </a:p>
        </p:txBody>
      </p:sp>
      <p:sp>
        <p:nvSpPr>
          <p:cNvPr id="8203" name="Freeform 24"/>
          <p:cNvSpPr>
            <a:spLocks/>
          </p:cNvSpPr>
          <p:nvPr/>
        </p:nvSpPr>
        <p:spPr bwMode="auto">
          <a:xfrm>
            <a:off x="5105400" y="4416425"/>
            <a:ext cx="685800" cy="122238"/>
          </a:xfrm>
          <a:custGeom>
            <a:avLst/>
            <a:gdLst>
              <a:gd name="T0" fmla="*/ 0 w 432"/>
              <a:gd name="T1" fmla="*/ 2147483647 h 77"/>
              <a:gd name="T2" fmla="*/ 2147483647 w 432"/>
              <a:gd name="T3" fmla="*/ 2147483647 h 77"/>
              <a:gd name="T4" fmla="*/ 2147483647 w 432"/>
              <a:gd name="T5" fmla="*/ 2147483647 h 77"/>
              <a:gd name="T6" fmla="*/ 2147483647 w 432"/>
              <a:gd name="T7" fmla="*/ 2147483647 h 77"/>
              <a:gd name="T8" fmla="*/ 0 60000 65536"/>
              <a:gd name="T9" fmla="*/ 0 60000 65536"/>
              <a:gd name="T10" fmla="*/ 0 60000 65536"/>
              <a:gd name="T11" fmla="*/ 0 60000 65536"/>
              <a:gd name="T12" fmla="*/ 0 w 432"/>
              <a:gd name="T13" fmla="*/ 0 h 77"/>
              <a:gd name="T14" fmla="*/ 432 w 432"/>
              <a:gd name="T15" fmla="*/ 77 h 7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32" h="77">
                <a:moveTo>
                  <a:pt x="0" y="2"/>
                </a:moveTo>
                <a:cubicBezTo>
                  <a:pt x="47" y="2"/>
                  <a:pt x="218" y="0"/>
                  <a:pt x="285" y="2"/>
                </a:cubicBezTo>
                <a:cubicBezTo>
                  <a:pt x="352" y="4"/>
                  <a:pt x="381" y="2"/>
                  <a:pt x="405" y="14"/>
                </a:cubicBezTo>
                <a:cubicBezTo>
                  <a:pt x="429" y="26"/>
                  <a:pt x="427" y="64"/>
                  <a:pt x="432" y="77"/>
                </a:cubicBezTo>
              </a:path>
            </a:pathLst>
          </a:custGeom>
          <a:noFill/>
          <a:ln w="9525" cap="rnd">
            <a:solidFill>
              <a:schemeClr val="tx1"/>
            </a:solidFill>
            <a:prstDash val="sysDot"/>
            <a:round/>
            <a:headEnd/>
            <a:tailEnd type="triangle" w="sm" len="med"/>
          </a:ln>
        </p:spPr>
        <p:txBody>
          <a:bodyPr/>
          <a:lstStyle/>
          <a:p>
            <a:endParaRPr lang="en-US"/>
          </a:p>
        </p:txBody>
      </p:sp>
      <p:sp>
        <p:nvSpPr>
          <p:cNvPr id="8204" name="Freeform 25"/>
          <p:cNvSpPr>
            <a:spLocks/>
          </p:cNvSpPr>
          <p:nvPr/>
        </p:nvSpPr>
        <p:spPr bwMode="auto">
          <a:xfrm flipH="1">
            <a:off x="6248400" y="4419600"/>
            <a:ext cx="685800" cy="122238"/>
          </a:xfrm>
          <a:custGeom>
            <a:avLst/>
            <a:gdLst>
              <a:gd name="T0" fmla="*/ 0 w 432"/>
              <a:gd name="T1" fmla="*/ 2147483647 h 77"/>
              <a:gd name="T2" fmla="*/ 2147483647 w 432"/>
              <a:gd name="T3" fmla="*/ 2147483647 h 77"/>
              <a:gd name="T4" fmla="*/ 2147483647 w 432"/>
              <a:gd name="T5" fmla="*/ 2147483647 h 77"/>
              <a:gd name="T6" fmla="*/ 2147483647 w 432"/>
              <a:gd name="T7" fmla="*/ 2147483647 h 77"/>
              <a:gd name="T8" fmla="*/ 0 60000 65536"/>
              <a:gd name="T9" fmla="*/ 0 60000 65536"/>
              <a:gd name="T10" fmla="*/ 0 60000 65536"/>
              <a:gd name="T11" fmla="*/ 0 60000 65536"/>
              <a:gd name="T12" fmla="*/ 0 w 432"/>
              <a:gd name="T13" fmla="*/ 0 h 77"/>
              <a:gd name="T14" fmla="*/ 432 w 432"/>
              <a:gd name="T15" fmla="*/ 77 h 7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32" h="77">
                <a:moveTo>
                  <a:pt x="0" y="2"/>
                </a:moveTo>
                <a:cubicBezTo>
                  <a:pt x="47" y="2"/>
                  <a:pt x="218" y="0"/>
                  <a:pt x="285" y="2"/>
                </a:cubicBezTo>
                <a:cubicBezTo>
                  <a:pt x="352" y="4"/>
                  <a:pt x="381" y="2"/>
                  <a:pt x="405" y="14"/>
                </a:cubicBezTo>
                <a:cubicBezTo>
                  <a:pt x="429" y="26"/>
                  <a:pt x="427" y="64"/>
                  <a:pt x="432" y="77"/>
                </a:cubicBezTo>
              </a:path>
            </a:pathLst>
          </a:custGeom>
          <a:noFill/>
          <a:ln w="9525" cap="rnd">
            <a:solidFill>
              <a:schemeClr val="tx1"/>
            </a:solidFill>
            <a:prstDash val="sysDot"/>
            <a:round/>
            <a:headEnd/>
            <a:tailEnd type="triangle" w="sm" len="med"/>
          </a:ln>
        </p:spPr>
        <p:txBody>
          <a:bodyPr/>
          <a:lstStyle/>
          <a:p>
            <a:endParaRPr lang="en-US"/>
          </a:p>
        </p:txBody>
      </p:sp>
    </p:spTree>
    <p:custDataLst>
      <p:tags r:id="rId1"/>
    </p:custDataLst>
  </p:cSld>
  <p:clrMapOvr>
    <a:masterClrMapping/>
  </p:clrMapOvr>
  <p:transition advTm="242811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2-</a:t>
            </a:r>
            <a:fld id="{89190B00-0CC8-45B4-B7A2-26BB0B2DF342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Unsigned Integers (cont.)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en-US" smtClean="0"/>
              <a:t>An </a:t>
            </a:r>
            <a:r>
              <a:rPr lang="en-US" i="1" smtClean="0"/>
              <a:t>n</a:t>
            </a:r>
            <a:r>
              <a:rPr lang="en-US" smtClean="0"/>
              <a:t>-bit unsigned integer represents </a:t>
            </a:r>
            <a:r>
              <a:rPr lang="en-US" i="1" smtClean="0"/>
              <a:t>2</a:t>
            </a:r>
            <a:r>
              <a:rPr lang="en-US" i="1" baseline="30000" smtClean="0"/>
              <a:t>n</a:t>
            </a:r>
            <a:r>
              <a:rPr lang="en-US" smtClean="0"/>
              <a:t> values:</a:t>
            </a:r>
            <a:br>
              <a:rPr lang="en-US" smtClean="0"/>
            </a:br>
            <a:r>
              <a:rPr lang="en-US" smtClean="0"/>
              <a:t>from 0 to 2</a:t>
            </a:r>
            <a:r>
              <a:rPr lang="en-US" i="1" baseline="30000" smtClean="0"/>
              <a:t>n</a:t>
            </a:r>
            <a:r>
              <a:rPr lang="en-US" smtClean="0"/>
              <a:t>-1.</a:t>
            </a:r>
          </a:p>
        </p:txBody>
      </p:sp>
      <p:graphicFrame>
        <p:nvGraphicFramePr>
          <p:cNvPr id="101380" name="Group 4"/>
          <p:cNvGraphicFramePr>
            <a:graphicFrameLocks noGrp="1"/>
          </p:cNvGraphicFramePr>
          <p:nvPr>
            <p:custDataLst>
              <p:tags r:id="rId2"/>
            </p:custDataLst>
          </p:nvPr>
        </p:nvGraphicFramePr>
        <p:xfrm>
          <a:off x="1914525" y="2155825"/>
          <a:ext cx="2514600" cy="3657600"/>
        </p:xfrm>
        <a:graphic>
          <a:graphicData uri="http://schemas.openxmlformats.org/drawingml/2006/table">
            <a:tbl>
              <a:tblPr/>
              <a:tblGrid>
                <a:gridCol w="533400"/>
                <a:gridCol w="457200"/>
                <a:gridCol w="558800"/>
                <a:gridCol w="965200"/>
              </a:tblGrid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en-US" sz="20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en-US" sz="20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en-US" sz="20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11308" name="Picture 4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635500" y="1604963"/>
            <a:ext cx="3790950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  <p:transition advTm="5706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Adding Binary Numbers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4548188" cy="4953000"/>
          </a:xfrm>
        </p:spPr>
        <p:txBody>
          <a:bodyPr/>
          <a:lstStyle/>
          <a:p>
            <a:pPr>
              <a:buFontTx/>
              <a:buNone/>
            </a:pPr>
            <a:r>
              <a:rPr lang="en-US" smtClean="0"/>
              <a:t>Just like decimal arithmetic</a:t>
            </a:r>
          </a:p>
          <a:p>
            <a:pPr>
              <a:buFontTx/>
              <a:buNone/>
            </a:pPr>
            <a:r>
              <a:rPr lang="en-US" smtClean="0"/>
              <a:t>Arithmetic tables:</a:t>
            </a:r>
          </a:p>
          <a:p>
            <a:pPr>
              <a:buFontTx/>
              <a:buNone/>
            </a:pPr>
            <a:r>
              <a:rPr lang="en-US" smtClean="0"/>
              <a:t>	1+1 = 2</a:t>
            </a:r>
          </a:p>
          <a:p>
            <a:pPr>
              <a:buFontTx/>
              <a:buNone/>
            </a:pPr>
            <a:r>
              <a:rPr lang="en-US" smtClean="0"/>
              <a:t>	1+2 = 3</a:t>
            </a:r>
          </a:p>
          <a:p>
            <a:pPr>
              <a:buFontTx/>
              <a:buNone/>
            </a:pPr>
            <a:r>
              <a:rPr lang="en-US" smtClean="0"/>
              <a:t>	…</a:t>
            </a:r>
          </a:p>
          <a:p>
            <a:pPr>
              <a:buFontTx/>
              <a:buNone/>
            </a:pPr>
            <a:r>
              <a:rPr lang="en-US" smtClean="0"/>
              <a:t>	9+9 = 18</a:t>
            </a:r>
          </a:p>
          <a:p>
            <a:pPr>
              <a:buFontTx/>
              <a:buNone/>
            </a:pPr>
            <a:r>
              <a:rPr lang="en-US" i="1" smtClean="0"/>
              <a:t>	If sum &gt; 9 we have to carry</a:t>
            </a:r>
          </a:p>
          <a:p>
            <a:pPr>
              <a:buFontTx/>
              <a:buNone/>
            </a:pPr>
            <a:r>
              <a:rPr lang="en-US" smtClean="0"/>
              <a:t>Binary table is much smaller</a:t>
            </a:r>
          </a:p>
          <a:p>
            <a:pPr>
              <a:buFontTx/>
              <a:buNone/>
            </a:pPr>
            <a:r>
              <a:rPr lang="en-US" i="1" smtClean="0"/>
              <a:t>	If sum &gt; 1 we have to carry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2-</a:t>
            </a:r>
            <a:fld id="{DFE2050D-118E-4C10-8975-57D41FF75591}" type="slidenum">
              <a:rPr lang="en-US" smtClean="0"/>
              <a:pPr/>
              <a:t>8</a:t>
            </a:fld>
            <a:endParaRPr lang="en-US" smtClean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custDataLst>
              <p:tags r:id="rId2"/>
            </p:custDataLst>
          </p:nvPr>
        </p:nvGraphicFramePr>
        <p:xfrm>
          <a:off x="5029200" y="1428750"/>
          <a:ext cx="3499946" cy="3870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9993"/>
                <a:gridCol w="559991"/>
                <a:gridCol w="599991"/>
                <a:gridCol w="1819971"/>
              </a:tblGrid>
              <a:tr h="354374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A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B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C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A+B+C</a:t>
                      </a:r>
                    </a:p>
                    <a:p>
                      <a:r>
                        <a:rPr lang="en-US" sz="2000" dirty="0" smtClean="0"/>
                        <a:t>(</a:t>
                      </a:r>
                      <a:r>
                        <a:rPr lang="en-US" sz="2000" dirty="0" err="1" smtClean="0"/>
                        <a:t>carry|sum</a:t>
                      </a:r>
                      <a:r>
                        <a:rPr lang="en-US" sz="2000" dirty="0" smtClean="0"/>
                        <a:t>)</a:t>
                      </a:r>
                      <a:endParaRPr lang="en-US" sz="2000" dirty="0"/>
                    </a:p>
                  </a:txBody>
                  <a:tcPr/>
                </a:tc>
              </a:tr>
              <a:tr h="354374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00</a:t>
                      </a:r>
                      <a:endParaRPr lang="en-US" sz="2000" dirty="0"/>
                    </a:p>
                  </a:txBody>
                  <a:tcPr/>
                </a:tc>
              </a:tr>
              <a:tr h="354374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01</a:t>
                      </a:r>
                      <a:endParaRPr lang="en-US" sz="2000" dirty="0"/>
                    </a:p>
                  </a:txBody>
                  <a:tcPr/>
                </a:tc>
              </a:tr>
              <a:tr h="354374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01</a:t>
                      </a:r>
                      <a:endParaRPr lang="en-US" sz="2000" dirty="0"/>
                    </a:p>
                  </a:txBody>
                  <a:tcPr/>
                </a:tc>
              </a:tr>
              <a:tr h="354374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10</a:t>
                      </a:r>
                      <a:endParaRPr lang="en-US" sz="2000" dirty="0"/>
                    </a:p>
                  </a:txBody>
                  <a:tcPr/>
                </a:tc>
              </a:tr>
              <a:tr h="354374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01</a:t>
                      </a:r>
                      <a:endParaRPr lang="en-US" sz="2000" dirty="0"/>
                    </a:p>
                  </a:txBody>
                  <a:tcPr/>
                </a:tc>
              </a:tr>
              <a:tr h="354374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10</a:t>
                      </a:r>
                      <a:endParaRPr lang="en-US" sz="2000" dirty="0"/>
                    </a:p>
                  </a:txBody>
                  <a:tcPr/>
                </a:tc>
              </a:tr>
              <a:tr h="354374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10</a:t>
                      </a:r>
                      <a:endParaRPr lang="en-US" sz="2000" dirty="0"/>
                    </a:p>
                  </a:txBody>
                  <a:tcPr/>
                </a:tc>
              </a:tr>
              <a:tr h="354374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11</a:t>
                      </a:r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</p:spTree>
    <p:custDataLst>
      <p:tags r:id="rId1"/>
    </p:custDataLst>
  </p:cSld>
  <p:clrMapOvr>
    <a:masterClrMapping/>
  </p:clrMapOvr>
  <p:transition advTm="13041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2-</a:t>
            </a:r>
            <a:fld id="{5FF29845-1746-4ABB-9AF0-218B1DC8D4DA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11267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Unsigned Binary Arithmetic</a:t>
            </a:r>
          </a:p>
        </p:txBody>
      </p:sp>
      <p:sp>
        <p:nvSpPr>
          <p:cNvPr id="11268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228600" y="1143000"/>
            <a:ext cx="8686800" cy="1182688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smtClean="0"/>
              <a:t>Base-2 addition – just like base-10!</a:t>
            </a:r>
          </a:p>
          <a:p>
            <a:pPr lvl="1"/>
            <a:r>
              <a:rPr lang="en-US" smtClean="0"/>
              <a:t>add from right to left, propagating carry</a:t>
            </a:r>
          </a:p>
        </p:txBody>
      </p:sp>
      <p:sp>
        <p:nvSpPr>
          <p:cNvPr id="11269" name="Text Box 1028"/>
          <p:cNvSpPr txBox="1">
            <a:spLocks noChangeArrowheads="1"/>
          </p:cNvSpPr>
          <p:nvPr/>
        </p:nvSpPr>
        <p:spPr bwMode="auto">
          <a:xfrm>
            <a:off x="1066800" y="2514600"/>
            <a:ext cx="7162800" cy="310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tabLst>
                <a:tab pos="565150" algn="r"/>
                <a:tab pos="1771650" algn="r"/>
                <a:tab pos="2976563" algn="r"/>
                <a:tab pos="4108450" algn="r"/>
                <a:tab pos="5089525" algn="r"/>
                <a:tab pos="6235700" algn="r"/>
              </a:tabLst>
            </a:pPr>
            <a:r>
              <a:rPr lang="en-US">
                <a:latin typeface="CourierPS" pitchFamily="49" charset="0"/>
              </a:rPr>
              <a:t>		</a:t>
            </a:r>
            <a:r>
              <a:rPr lang="en-US" sz="2800" b="1">
                <a:latin typeface="CourierPS" pitchFamily="49" charset="0"/>
              </a:rPr>
              <a:t>10010		10010		1111</a:t>
            </a:r>
          </a:p>
          <a:p>
            <a:pPr algn="l">
              <a:tabLst>
                <a:tab pos="565150" algn="r"/>
                <a:tab pos="1771650" algn="r"/>
                <a:tab pos="2976563" algn="r"/>
                <a:tab pos="4108450" algn="r"/>
                <a:tab pos="5089525" algn="r"/>
                <a:tab pos="6235700" algn="r"/>
              </a:tabLst>
            </a:pPr>
            <a:r>
              <a:rPr lang="en-US" sz="2800" b="1">
                <a:latin typeface="CourierPS" pitchFamily="49" charset="0"/>
              </a:rPr>
              <a:t>	+</a:t>
            </a:r>
            <a:r>
              <a:rPr lang="en-US" sz="2800" b="1" u="sng">
                <a:latin typeface="CourierPS" pitchFamily="49" charset="0"/>
              </a:rPr>
              <a:t>	1001</a:t>
            </a:r>
            <a:r>
              <a:rPr lang="en-US" sz="2800" b="1">
                <a:latin typeface="CourierPS" pitchFamily="49" charset="0"/>
              </a:rPr>
              <a:t> 	+</a:t>
            </a:r>
            <a:r>
              <a:rPr lang="en-US" sz="2800" b="1" u="sng">
                <a:latin typeface="CourierPS" pitchFamily="49" charset="0"/>
              </a:rPr>
              <a:t>	1011</a:t>
            </a:r>
            <a:r>
              <a:rPr lang="en-US" sz="2800" b="1">
                <a:latin typeface="CourierPS" pitchFamily="49" charset="0"/>
              </a:rPr>
              <a:t>	+</a:t>
            </a:r>
            <a:r>
              <a:rPr lang="en-US" sz="2800" b="1" u="sng">
                <a:latin typeface="CourierPS" pitchFamily="49" charset="0"/>
              </a:rPr>
              <a:t>	1</a:t>
            </a:r>
            <a:endParaRPr lang="en-US" sz="2800" b="1">
              <a:latin typeface="CourierPS" pitchFamily="49" charset="0"/>
            </a:endParaRPr>
          </a:p>
          <a:p>
            <a:pPr algn="l">
              <a:tabLst>
                <a:tab pos="565150" algn="r"/>
                <a:tab pos="1771650" algn="r"/>
                <a:tab pos="2976563" algn="r"/>
                <a:tab pos="4108450" algn="r"/>
                <a:tab pos="5089525" algn="r"/>
                <a:tab pos="6235700" algn="r"/>
              </a:tabLst>
            </a:pPr>
            <a:r>
              <a:rPr lang="en-US" sz="2800" b="1">
                <a:latin typeface="CourierPS" pitchFamily="49" charset="0"/>
              </a:rPr>
              <a:t>		11011		11101		10000</a:t>
            </a:r>
          </a:p>
          <a:p>
            <a:pPr algn="l">
              <a:tabLst>
                <a:tab pos="565150" algn="r"/>
                <a:tab pos="1771650" algn="r"/>
                <a:tab pos="2976563" algn="r"/>
                <a:tab pos="4108450" algn="r"/>
                <a:tab pos="5089525" algn="r"/>
                <a:tab pos="6235700" algn="r"/>
              </a:tabLst>
            </a:pPr>
            <a:endParaRPr lang="en-US" sz="2800" b="1">
              <a:latin typeface="CourierPS" pitchFamily="49" charset="0"/>
            </a:endParaRPr>
          </a:p>
          <a:p>
            <a:pPr algn="l">
              <a:tabLst>
                <a:tab pos="565150" algn="r"/>
                <a:tab pos="1771650" algn="r"/>
                <a:tab pos="2976563" algn="r"/>
                <a:tab pos="4108450" algn="r"/>
                <a:tab pos="5089525" algn="r"/>
                <a:tab pos="6235700" algn="r"/>
              </a:tabLst>
            </a:pPr>
            <a:r>
              <a:rPr lang="en-US" sz="2800" b="1">
                <a:latin typeface="CourierPS" pitchFamily="49" charset="0"/>
              </a:rPr>
              <a:t>				10111</a:t>
            </a:r>
          </a:p>
          <a:p>
            <a:pPr algn="l">
              <a:tabLst>
                <a:tab pos="565150" algn="r"/>
                <a:tab pos="1771650" algn="r"/>
                <a:tab pos="2976563" algn="r"/>
                <a:tab pos="4108450" algn="r"/>
                <a:tab pos="5089525" algn="r"/>
                <a:tab pos="6235700" algn="r"/>
              </a:tabLst>
            </a:pPr>
            <a:r>
              <a:rPr lang="en-US" sz="2800" b="1">
                <a:latin typeface="CourierPS" pitchFamily="49" charset="0"/>
              </a:rPr>
              <a:t>			+</a:t>
            </a:r>
            <a:r>
              <a:rPr lang="en-US" sz="2800" b="1" u="sng">
                <a:latin typeface="CourierPS" pitchFamily="49" charset="0"/>
              </a:rPr>
              <a:t>	111</a:t>
            </a:r>
          </a:p>
          <a:p>
            <a:pPr algn="l">
              <a:tabLst>
                <a:tab pos="565150" algn="r"/>
                <a:tab pos="1771650" algn="r"/>
                <a:tab pos="2976563" algn="r"/>
                <a:tab pos="4108450" algn="r"/>
                <a:tab pos="5089525" algn="r"/>
                <a:tab pos="6235700" algn="r"/>
              </a:tabLst>
            </a:pPr>
            <a:r>
              <a:rPr lang="en-US" sz="2800" b="1">
                <a:latin typeface="CourierPS" pitchFamily="49" charset="0"/>
              </a:rPr>
              <a:t>				11110</a:t>
            </a:r>
          </a:p>
        </p:txBody>
      </p:sp>
      <p:sp>
        <p:nvSpPr>
          <p:cNvPr id="11270" name="Freeform 1029"/>
          <p:cNvSpPr>
            <a:spLocks/>
          </p:cNvSpPr>
          <p:nvPr/>
        </p:nvSpPr>
        <p:spPr bwMode="auto">
          <a:xfrm>
            <a:off x="4714875" y="2362200"/>
            <a:ext cx="238125" cy="233363"/>
          </a:xfrm>
          <a:custGeom>
            <a:avLst/>
            <a:gdLst>
              <a:gd name="T0" fmla="*/ 2147483647 w 150"/>
              <a:gd name="T1" fmla="*/ 2147483647 h 147"/>
              <a:gd name="T2" fmla="*/ 2147483647 w 150"/>
              <a:gd name="T3" fmla="*/ 2147483647 h 147"/>
              <a:gd name="T4" fmla="*/ 2147483647 w 150"/>
              <a:gd name="T5" fmla="*/ 0 h 147"/>
              <a:gd name="T6" fmla="*/ 2147483647 w 150"/>
              <a:gd name="T7" fmla="*/ 2147483647 h 147"/>
              <a:gd name="T8" fmla="*/ 0 w 150"/>
              <a:gd name="T9" fmla="*/ 2147483647 h 14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50"/>
              <a:gd name="T16" fmla="*/ 0 h 147"/>
              <a:gd name="T17" fmla="*/ 150 w 150"/>
              <a:gd name="T18" fmla="*/ 147 h 14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50" h="147">
                <a:moveTo>
                  <a:pt x="150" y="144"/>
                </a:moveTo>
                <a:cubicBezTo>
                  <a:pt x="147" y="129"/>
                  <a:pt x="145" y="78"/>
                  <a:pt x="132" y="54"/>
                </a:cubicBezTo>
                <a:cubicBezTo>
                  <a:pt x="119" y="30"/>
                  <a:pt x="92" y="0"/>
                  <a:pt x="72" y="0"/>
                </a:cubicBezTo>
                <a:cubicBezTo>
                  <a:pt x="52" y="0"/>
                  <a:pt x="24" y="26"/>
                  <a:pt x="12" y="51"/>
                </a:cubicBezTo>
                <a:cubicBezTo>
                  <a:pt x="0" y="76"/>
                  <a:pt x="2" y="127"/>
                  <a:pt x="0" y="147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1271" name="Text Box 1030"/>
          <p:cNvSpPr txBox="1">
            <a:spLocks noChangeArrowheads="1"/>
          </p:cNvSpPr>
          <p:nvPr/>
        </p:nvSpPr>
        <p:spPr bwMode="auto">
          <a:xfrm>
            <a:off x="4865688" y="2133600"/>
            <a:ext cx="6365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1"/>
              <a:t>carry</a:t>
            </a:r>
          </a:p>
        </p:txBody>
      </p:sp>
      <p:sp>
        <p:nvSpPr>
          <p:cNvPr id="11272" name="Freeform 1031"/>
          <p:cNvSpPr>
            <a:spLocks/>
          </p:cNvSpPr>
          <p:nvPr/>
        </p:nvSpPr>
        <p:spPr bwMode="auto">
          <a:xfrm>
            <a:off x="7058025" y="2362200"/>
            <a:ext cx="238125" cy="233363"/>
          </a:xfrm>
          <a:custGeom>
            <a:avLst/>
            <a:gdLst>
              <a:gd name="T0" fmla="*/ 2147483647 w 150"/>
              <a:gd name="T1" fmla="*/ 2147483647 h 147"/>
              <a:gd name="T2" fmla="*/ 2147483647 w 150"/>
              <a:gd name="T3" fmla="*/ 2147483647 h 147"/>
              <a:gd name="T4" fmla="*/ 2147483647 w 150"/>
              <a:gd name="T5" fmla="*/ 0 h 147"/>
              <a:gd name="T6" fmla="*/ 2147483647 w 150"/>
              <a:gd name="T7" fmla="*/ 2147483647 h 147"/>
              <a:gd name="T8" fmla="*/ 0 w 150"/>
              <a:gd name="T9" fmla="*/ 2147483647 h 14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50"/>
              <a:gd name="T16" fmla="*/ 0 h 147"/>
              <a:gd name="T17" fmla="*/ 150 w 150"/>
              <a:gd name="T18" fmla="*/ 147 h 14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50" h="147">
                <a:moveTo>
                  <a:pt x="150" y="144"/>
                </a:moveTo>
                <a:cubicBezTo>
                  <a:pt x="147" y="129"/>
                  <a:pt x="145" y="78"/>
                  <a:pt x="132" y="54"/>
                </a:cubicBezTo>
                <a:cubicBezTo>
                  <a:pt x="119" y="30"/>
                  <a:pt x="92" y="0"/>
                  <a:pt x="72" y="0"/>
                </a:cubicBezTo>
                <a:cubicBezTo>
                  <a:pt x="52" y="0"/>
                  <a:pt x="24" y="26"/>
                  <a:pt x="12" y="51"/>
                </a:cubicBezTo>
                <a:cubicBezTo>
                  <a:pt x="0" y="76"/>
                  <a:pt x="2" y="127"/>
                  <a:pt x="0" y="147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1273" name="Freeform 1032"/>
          <p:cNvSpPr>
            <a:spLocks/>
          </p:cNvSpPr>
          <p:nvPr/>
        </p:nvSpPr>
        <p:spPr bwMode="auto">
          <a:xfrm>
            <a:off x="6834188" y="2362200"/>
            <a:ext cx="238125" cy="233363"/>
          </a:xfrm>
          <a:custGeom>
            <a:avLst/>
            <a:gdLst>
              <a:gd name="T0" fmla="*/ 2147483647 w 150"/>
              <a:gd name="T1" fmla="*/ 2147483647 h 147"/>
              <a:gd name="T2" fmla="*/ 2147483647 w 150"/>
              <a:gd name="T3" fmla="*/ 2147483647 h 147"/>
              <a:gd name="T4" fmla="*/ 2147483647 w 150"/>
              <a:gd name="T5" fmla="*/ 0 h 147"/>
              <a:gd name="T6" fmla="*/ 2147483647 w 150"/>
              <a:gd name="T7" fmla="*/ 2147483647 h 147"/>
              <a:gd name="T8" fmla="*/ 0 w 150"/>
              <a:gd name="T9" fmla="*/ 2147483647 h 14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50"/>
              <a:gd name="T16" fmla="*/ 0 h 147"/>
              <a:gd name="T17" fmla="*/ 150 w 150"/>
              <a:gd name="T18" fmla="*/ 147 h 14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50" h="147">
                <a:moveTo>
                  <a:pt x="150" y="144"/>
                </a:moveTo>
                <a:cubicBezTo>
                  <a:pt x="147" y="129"/>
                  <a:pt x="145" y="78"/>
                  <a:pt x="132" y="54"/>
                </a:cubicBezTo>
                <a:cubicBezTo>
                  <a:pt x="119" y="30"/>
                  <a:pt x="92" y="0"/>
                  <a:pt x="72" y="0"/>
                </a:cubicBezTo>
                <a:cubicBezTo>
                  <a:pt x="52" y="0"/>
                  <a:pt x="24" y="26"/>
                  <a:pt x="12" y="51"/>
                </a:cubicBezTo>
                <a:cubicBezTo>
                  <a:pt x="0" y="76"/>
                  <a:pt x="2" y="127"/>
                  <a:pt x="0" y="147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1274" name="Freeform 1033"/>
          <p:cNvSpPr>
            <a:spLocks/>
          </p:cNvSpPr>
          <p:nvPr/>
        </p:nvSpPr>
        <p:spPr bwMode="auto">
          <a:xfrm>
            <a:off x="6610350" y="2362200"/>
            <a:ext cx="238125" cy="233363"/>
          </a:xfrm>
          <a:custGeom>
            <a:avLst/>
            <a:gdLst>
              <a:gd name="T0" fmla="*/ 2147483647 w 150"/>
              <a:gd name="T1" fmla="*/ 2147483647 h 147"/>
              <a:gd name="T2" fmla="*/ 2147483647 w 150"/>
              <a:gd name="T3" fmla="*/ 2147483647 h 147"/>
              <a:gd name="T4" fmla="*/ 2147483647 w 150"/>
              <a:gd name="T5" fmla="*/ 0 h 147"/>
              <a:gd name="T6" fmla="*/ 2147483647 w 150"/>
              <a:gd name="T7" fmla="*/ 2147483647 h 147"/>
              <a:gd name="T8" fmla="*/ 0 w 150"/>
              <a:gd name="T9" fmla="*/ 2147483647 h 14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50"/>
              <a:gd name="T16" fmla="*/ 0 h 147"/>
              <a:gd name="T17" fmla="*/ 150 w 150"/>
              <a:gd name="T18" fmla="*/ 147 h 14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50" h="147">
                <a:moveTo>
                  <a:pt x="150" y="144"/>
                </a:moveTo>
                <a:cubicBezTo>
                  <a:pt x="147" y="129"/>
                  <a:pt x="145" y="78"/>
                  <a:pt x="132" y="54"/>
                </a:cubicBezTo>
                <a:cubicBezTo>
                  <a:pt x="119" y="30"/>
                  <a:pt x="92" y="0"/>
                  <a:pt x="72" y="0"/>
                </a:cubicBezTo>
                <a:cubicBezTo>
                  <a:pt x="52" y="0"/>
                  <a:pt x="24" y="26"/>
                  <a:pt x="12" y="51"/>
                </a:cubicBezTo>
                <a:cubicBezTo>
                  <a:pt x="0" y="76"/>
                  <a:pt x="2" y="127"/>
                  <a:pt x="0" y="147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1275" name="Freeform 1034"/>
          <p:cNvSpPr>
            <a:spLocks/>
          </p:cNvSpPr>
          <p:nvPr/>
        </p:nvSpPr>
        <p:spPr bwMode="auto">
          <a:xfrm>
            <a:off x="6386513" y="2362200"/>
            <a:ext cx="238125" cy="233363"/>
          </a:xfrm>
          <a:custGeom>
            <a:avLst/>
            <a:gdLst>
              <a:gd name="T0" fmla="*/ 2147483647 w 150"/>
              <a:gd name="T1" fmla="*/ 2147483647 h 147"/>
              <a:gd name="T2" fmla="*/ 2147483647 w 150"/>
              <a:gd name="T3" fmla="*/ 2147483647 h 147"/>
              <a:gd name="T4" fmla="*/ 2147483647 w 150"/>
              <a:gd name="T5" fmla="*/ 0 h 147"/>
              <a:gd name="T6" fmla="*/ 2147483647 w 150"/>
              <a:gd name="T7" fmla="*/ 2147483647 h 147"/>
              <a:gd name="T8" fmla="*/ 0 w 150"/>
              <a:gd name="T9" fmla="*/ 2147483647 h 14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50"/>
              <a:gd name="T16" fmla="*/ 0 h 147"/>
              <a:gd name="T17" fmla="*/ 150 w 150"/>
              <a:gd name="T18" fmla="*/ 147 h 14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50" h="147">
                <a:moveTo>
                  <a:pt x="150" y="144"/>
                </a:moveTo>
                <a:cubicBezTo>
                  <a:pt x="147" y="129"/>
                  <a:pt x="145" y="78"/>
                  <a:pt x="132" y="54"/>
                </a:cubicBezTo>
                <a:cubicBezTo>
                  <a:pt x="119" y="30"/>
                  <a:pt x="92" y="0"/>
                  <a:pt x="72" y="0"/>
                </a:cubicBezTo>
                <a:cubicBezTo>
                  <a:pt x="52" y="0"/>
                  <a:pt x="24" y="26"/>
                  <a:pt x="12" y="51"/>
                </a:cubicBezTo>
                <a:cubicBezTo>
                  <a:pt x="0" y="76"/>
                  <a:pt x="2" y="127"/>
                  <a:pt x="0" y="147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1276" name="Text Box 1035"/>
          <p:cNvSpPr txBox="1">
            <a:spLocks noChangeArrowheads="1"/>
          </p:cNvSpPr>
          <p:nvPr/>
        </p:nvSpPr>
        <p:spPr bwMode="auto">
          <a:xfrm>
            <a:off x="533400" y="5867400"/>
            <a:ext cx="52371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/>
              <a:t>Subtraction, multiplication, division,…</a:t>
            </a:r>
          </a:p>
        </p:txBody>
      </p:sp>
      <p:sp>
        <p:nvSpPr>
          <p:cNvPr id="14" name="Rounded Rectangle 13"/>
          <p:cNvSpPr>
            <a:spLocks noChangeArrowheads="1"/>
          </p:cNvSpPr>
          <p:nvPr/>
        </p:nvSpPr>
        <p:spPr bwMode="auto">
          <a:xfrm>
            <a:off x="1497013" y="2174875"/>
            <a:ext cx="1766887" cy="1703388"/>
          </a:xfrm>
          <a:prstGeom prst="roundRect">
            <a:avLst>
              <a:gd name="adj" fmla="val 16667"/>
            </a:avLst>
          </a:prstGeom>
          <a:solidFill>
            <a:srgbClr val="92D050">
              <a:alpha val="27843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78" name="Freeform 1031"/>
          <p:cNvSpPr>
            <a:spLocks/>
          </p:cNvSpPr>
          <p:nvPr/>
        </p:nvSpPr>
        <p:spPr bwMode="auto">
          <a:xfrm>
            <a:off x="4987925" y="4075113"/>
            <a:ext cx="238125" cy="233362"/>
          </a:xfrm>
          <a:custGeom>
            <a:avLst/>
            <a:gdLst>
              <a:gd name="T0" fmla="*/ 2147483647 w 150"/>
              <a:gd name="T1" fmla="*/ 2147483647 h 147"/>
              <a:gd name="T2" fmla="*/ 2147483647 w 150"/>
              <a:gd name="T3" fmla="*/ 2147483647 h 147"/>
              <a:gd name="T4" fmla="*/ 2147483647 w 150"/>
              <a:gd name="T5" fmla="*/ 0 h 147"/>
              <a:gd name="T6" fmla="*/ 2147483647 w 150"/>
              <a:gd name="T7" fmla="*/ 2147483647 h 147"/>
              <a:gd name="T8" fmla="*/ 0 w 150"/>
              <a:gd name="T9" fmla="*/ 2147483647 h 14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50"/>
              <a:gd name="T16" fmla="*/ 0 h 147"/>
              <a:gd name="T17" fmla="*/ 150 w 150"/>
              <a:gd name="T18" fmla="*/ 147 h 14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50" h="147">
                <a:moveTo>
                  <a:pt x="150" y="144"/>
                </a:moveTo>
                <a:cubicBezTo>
                  <a:pt x="147" y="129"/>
                  <a:pt x="145" y="78"/>
                  <a:pt x="132" y="54"/>
                </a:cubicBezTo>
                <a:cubicBezTo>
                  <a:pt x="119" y="30"/>
                  <a:pt x="92" y="0"/>
                  <a:pt x="72" y="0"/>
                </a:cubicBezTo>
                <a:cubicBezTo>
                  <a:pt x="52" y="0"/>
                  <a:pt x="24" y="26"/>
                  <a:pt x="12" y="51"/>
                </a:cubicBezTo>
                <a:cubicBezTo>
                  <a:pt x="0" y="76"/>
                  <a:pt x="2" y="127"/>
                  <a:pt x="0" y="147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1279" name="Freeform 1031"/>
          <p:cNvSpPr>
            <a:spLocks/>
          </p:cNvSpPr>
          <p:nvPr/>
        </p:nvSpPr>
        <p:spPr bwMode="auto">
          <a:xfrm>
            <a:off x="4760913" y="4070350"/>
            <a:ext cx="238125" cy="233363"/>
          </a:xfrm>
          <a:custGeom>
            <a:avLst/>
            <a:gdLst>
              <a:gd name="T0" fmla="*/ 2147483647 w 150"/>
              <a:gd name="T1" fmla="*/ 2147483647 h 147"/>
              <a:gd name="T2" fmla="*/ 2147483647 w 150"/>
              <a:gd name="T3" fmla="*/ 2147483647 h 147"/>
              <a:gd name="T4" fmla="*/ 2147483647 w 150"/>
              <a:gd name="T5" fmla="*/ 0 h 147"/>
              <a:gd name="T6" fmla="*/ 2147483647 w 150"/>
              <a:gd name="T7" fmla="*/ 2147483647 h 147"/>
              <a:gd name="T8" fmla="*/ 0 w 150"/>
              <a:gd name="T9" fmla="*/ 2147483647 h 14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50"/>
              <a:gd name="T16" fmla="*/ 0 h 147"/>
              <a:gd name="T17" fmla="*/ 150 w 150"/>
              <a:gd name="T18" fmla="*/ 147 h 14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50" h="147">
                <a:moveTo>
                  <a:pt x="150" y="144"/>
                </a:moveTo>
                <a:cubicBezTo>
                  <a:pt x="147" y="129"/>
                  <a:pt x="145" y="78"/>
                  <a:pt x="132" y="54"/>
                </a:cubicBezTo>
                <a:cubicBezTo>
                  <a:pt x="119" y="30"/>
                  <a:pt x="92" y="0"/>
                  <a:pt x="72" y="0"/>
                </a:cubicBezTo>
                <a:cubicBezTo>
                  <a:pt x="52" y="0"/>
                  <a:pt x="24" y="26"/>
                  <a:pt x="12" y="51"/>
                </a:cubicBezTo>
                <a:cubicBezTo>
                  <a:pt x="0" y="76"/>
                  <a:pt x="2" y="127"/>
                  <a:pt x="0" y="147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1280" name="Freeform 1031"/>
          <p:cNvSpPr>
            <a:spLocks/>
          </p:cNvSpPr>
          <p:nvPr/>
        </p:nvSpPr>
        <p:spPr bwMode="auto">
          <a:xfrm>
            <a:off x="4572000" y="4070350"/>
            <a:ext cx="238125" cy="233363"/>
          </a:xfrm>
          <a:custGeom>
            <a:avLst/>
            <a:gdLst>
              <a:gd name="T0" fmla="*/ 2147483647 w 150"/>
              <a:gd name="T1" fmla="*/ 2147483647 h 147"/>
              <a:gd name="T2" fmla="*/ 2147483647 w 150"/>
              <a:gd name="T3" fmla="*/ 2147483647 h 147"/>
              <a:gd name="T4" fmla="*/ 2147483647 w 150"/>
              <a:gd name="T5" fmla="*/ 0 h 147"/>
              <a:gd name="T6" fmla="*/ 2147483647 w 150"/>
              <a:gd name="T7" fmla="*/ 2147483647 h 147"/>
              <a:gd name="T8" fmla="*/ 0 w 150"/>
              <a:gd name="T9" fmla="*/ 2147483647 h 14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50"/>
              <a:gd name="T16" fmla="*/ 0 h 147"/>
              <a:gd name="T17" fmla="*/ 150 w 150"/>
              <a:gd name="T18" fmla="*/ 147 h 14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50" h="147">
                <a:moveTo>
                  <a:pt x="150" y="144"/>
                </a:moveTo>
                <a:cubicBezTo>
                  <a:pt x="147" y="129"/>
                  <a:pt x="145" y="78"/>
                  <a:pt x="132" y="54"/>
                </a:cubicBezTo>
                <a:cubicBezTo>
                  <a:pt x="119" y="30"/>
                  <a:pt x="92" y="0"/>
                  <a:pt x="72" y="0"/>
                </a:cubicBezTo>
                <a:cubicBezTo>
                  <a:pt x="52" y="0"/>
                  <a:pt x="24" y="26"/>
                  <a:pt x="12" y="51"/>
                </a:cubicBezTo>
                <a:cubicBezTo>
                  <a:pt x="0" y="76"/>
                  <a:pt x="2" y="127"/>
                  <a:pt x="0" y="147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  <p:custDataLst>
      <p:tags r:id="rId1"/>
    </p:custDataLst>
  </p:cSld>
  <p:clrMapOvr>
    <a:masterClrMapping/>
  </p:clrMapOvr>
  <p:transition advTm="12761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1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3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5 3.7037E-6 L 0.48091 3.7037E-6 " pathEditMode="relative" rAng="0" ptsTypes="AA">
                                      <p:cBhvr>
                                        <p:cTn id="1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9" presetClass="path" presetSubtype="0" accel="50000" decel="5000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8091 3.7037E-6 L 0.23438 0.2574 " pathEditMode="relative" rAng="0" ptsTypes="AA">
                                      <p:cBhvr>
                                        <p:cTn id="1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3" y="12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4" grpId="1" animBg="1"/>
      <p:bldP spid="14" grpId="2" animBg="1"/>
      <p:bldP spid="14" grpId="3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THEME_BG_IMAGE" val=""/>
  <p:tag name="MMPROD_TAG_VCONFIG" val="PD94bWwgdmVyc2lvbj0iMS4wIiBlbmNvZGluZz0iVVRGLTgiPz4NCjxjb25maWd1cmF0aW9uPg0KCTxicmFuZGluZz4NCgkJPHVpZm9udCBuYW1lPSJGT05UX05PVEVTX1RFWFQiIHZhbHVlPSJWZXJkYW5hLDksZmFsc2UsZmFsc2UsZmFsc2UiLz4NCgk8L2JyYW5kaW5nPg0KCTxjb2xvcnM+DQoJCTx1aWNvbG9yIG5hbWU9InByaW1hcnkiIHZhbHVlPSIweDZGODQ4OCIvPg0KCQk8dWljb2xvciBuYW1lPSJnbG93IiB2YWx1ZT0iMHgzNUQzMzQiLz4NCgkJPHVpY29sb3IgbmFtZT0idGV4dCIgdmFsdWU9IjB4RkZGRkZGIi8+DQoJCTx1aWNvbG9yIG5hbWU9ImxpZ2h0IiB2YWx1ZT0iMHg0RTVENjAiLz4NCgkJPHVpY29sb3IgbmFtZT0ic2hhZG93IiB2YWx1ZT0iMHgwMDAwMDAiLz4NCgkJPHVpY29sb3IgbmFtZT0iYmFja2dyb3VuZCIgdmFsdWU9IjB4NzI3OTcxIi8+DQoJPC9jb2xvcnM+DQoJPGxheW91dD4NCgkJPHVpc2hvdyBuYW1lPSJwcmVzZW50YXRpb250aXRsZSIgdmFsdWU9InRydWUiLz4NCgkJPHVpc2hvdyBuYW1lPSJwcmVzZW50ZXJwaG90byIgdmFsdWU9InRydWUiLz4NCgkJPHVpc2hvdyBuYW1lPSJwcmVzZW50ZXJuYW1lIiB2YWx1ZT0idHJ1ZSIvPg0KCQk8dWlzaG93IG5hbWU9InByZXNlbnRlcnRpdGxlIiB2YWx1ZT0idHJ1ZSIvPg0KCQk8dWlzaG93IG5hbWU9InByZXNlbnRlcmVtYWlsIiB2YWx1ZT0idHJ1ZSIvPg0KCQk8dWlzaG93IG5hbWU9InByZXNlbnRlcmJpbyIgdmFsdWU9InRydWUiLz4NCgkJPHVpc2hvdyBuYW1lPSJjb21wYW55bG9nbyIgdmFsdWU9InRydWUiLz4NCgkJPHVpc2hvdyBuYW1lPSJzaWRlYmFyIiB2YWx1ZT0idHJ1ZSIvPg0KCQk8dWlzaG93IG5hbWU9Im91dGxpbmUiIHZhbHVlPSJ0cnVlIi8+DQoJCTx1aXNob3cgbmFtZT0idGh1bWJuYWlsIiB2YWx1ZT0idHJ1ZSIvPg0KCQk8dWlzaG93IG5hbWU9Im5vdGVzIiB2YWx1ZT0idHJ1ZSIvPg0KCQk8dWlzaG93IG5hbWU9InNlYXJjaCIgdmFsdWU9InRydWUiLz4NCgkJPHVpc2hvdyBuYW1lPSJxdWl6IiB2YWx1ZT0idHJ1ZSIvPg0KCQk8dWlzaG93IG5hbWU9ImF0dGFjaG1lbnRzIiB2YWx1ZT0idHJ1ZSIvPg0KCQk8dWlzaG93IG5hbWU9InV0aWxzIiB2YWx1ZT0idHJ1ZSIvPg0KCQk8dWlzaG93IG5hbWU9InZvbHVtZSIgdmFsdWU9InRydWUiLz4NCgkJPHVpc2hvdyBuYW1lPSJwbGF5YmFyIiB2YWx1ZT0idHJ1ZSIvPg0KCQk8dWlzaG93IG5hbWU9InRhbGtpbmdoZWFkIiB2YWx1ZT0idHJ1ZSIvPg0KCQk8dWlzaG93IG5hbWU9InNpZGViYXJvbnJpZ2h0IiB2YWx1ZT0idHJ1ZSIvPg0KCQk8dWlzaG93IG5hbWU9InZpZXdjaGFuZ2UiIHZhbHVlPSJ0cnVlIi8+DQoJCTx1aXNob3cgbmFtZT0iYWx3YXlzU2NydW5jaCIgdmFsdWU9ImZhbHNlIi8+DQoJCTx1aXNob3cgbmFtZT0iaW5pdGlhbGRpc3BsYXltb2RlaXNub3JtYWwiIHZhbHVlPSJ0cnVlIi8+DQoJCTx1aXJlcGxhY2UgbmFtZT0ibG9nbyIgdmFsdWU9IiIvPg0KCQk8dWlyZXBsYWNlIG5hbWU9ImJnaW1hZ2UiIHZhbHVlPSIiLz4NCgkJPHVpcmVwbGFjZSBuYW1lPSJpbml0aWFsdGFiIiB2YWx1ZT0ib3V0bGluZSIvPg0KCTwvbGF5b3V0Pg0KCTxsYW5ndWFnZSBpZD0iZW4iPg0KCQk8IS0tIGZvcm1hdCBmb3IgdWlmb250IHZhbHVlIGlzICJmb250LHNpemUsaXNib2xkLGlzaXRhbGljLGlzc2hhZG93ZWQiIC0tPg0KCQk8dWlmb250IG5hbWU9IkZPTlRfUVVJWlpJTkciIHZhbHVlPSJWZXJkYW5hLDksZmFsc2UsZmFsc2UsZmFsc2UiLz4NCgkJPHVpZm9udCBuYW1lPSJGT05UX1NDUlVCU1RBVFVTIiB2YWx1ZT0iVmVyZGFuYSw5LHRydWUsZmFsc2UsdHJ1ZSIvPg0KCQk8dWlmb250IG5hbWU9IkZPTlRfU0NSVUJUSU1FIiB2YWx1ZT0iVmVyZGFuYSw5LGZhbHNlLGZhbHNlLHRydWUiLz4NCgkJPHVpZm9udCBuYW1lPSJGT05UX0VMQVBTRURUSU1FIiB2YWx1ZT0iVmVyZGFuYSw5LHRydWUsZmFsc2UsdHJ1ZSIvPg0KCQk8dWlmb250IG5hbWU9IkZPTlRfVVRJTFNNRU5VIiB2YWx1ZT0iVmVyZGFuYSw5LHRydWUsZmFsc2UsZmFsc2UiLz4NCgkJPHVpZm9udCBuYW1lPSJGT05UX1RBQlMiIHZhbHVlPSJWZXJkYW5hLDksdHJ1ZSxmYWxzZSx0cnVlIi8+DQoJCTx1aWZvbnQgbmFtZT0iRk9OVF9QUkVTRU5UQVRJT05OQU1FIiB2YWx1ZT0iVmVyZGFuYSwxNCxmYWxzZSxmYWxzZSx0cnVlIi8+DQoJCTx1aWZvbnQgbmFtZT0iRk9OVF9QUkVTRU5URVJOQU1FIiB2YWx1ZT0iVmVyZGFuYSwxMCx0cnVlLGZhbHNlLHRydWUiLz4NCgkJPHVpZm9udCBuYW1lPSJGT05UX1BSRVNFTlRFUlRJVExFIiB2YWx1ZT0iVmVyZGFuYSwxMCxmYWxzZSxmYWxzZSx0cnVlIi8+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+DQoJCTx1aWZvbnQgbmFtZT0iRk9OVF9USFVNQiIgdmFsdWU9IlZlcmRhbmEsOSxmYWxzZSxmYWxzZSx0cnVlIi8+DQoJCTx1aWZvbnQgbmFtZT0iRk9OVF9CSU9XSU4iIHZhbHVlPSJWZXJkYW5hLDExLGZhbHNlLGZhbHNlLGZhbHNlIi8+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XF1aXogcG9kIGFuZCBtZXNzYWdlIGJveCB0ZXh0IGZvbnRzLS0+DQoJCTx1aWZvbnQgbmFtZT0iRk9OVF9NU0dCT1hfV0lOVElUTEUiIHZhbHVlPSJWZXJkYW5hLDExLHRydWUsZmFsc2UsdHJ1ZSIvPg0KCQk8dWlmb250IG5hbWU9IkZPTlRfTVNHQk9YX01TRyIgdmFsdWU9IlZlcmRhbmEsMTEsZmFsc2UsZmFsc2UsdHJ1ZSIvPg0KCQk8dWlmb250IG5hbWU9IkZPTlRfTVNHQk9YX09QVElPTlMiIHZhbHVlPSJWZXJkYW5hLDksdHJ1ZSxmYWxzZSx0cnVlIi8+DQoJCTx1aWZvbnQgbmFtZT0iRk9OVF9RVUlaUE9EX1FVSVpfVElUTEUiIHZhbHVlPSJWZXJkYW5hLDExLHRydWUsZmFsc2UsdHJ1ZSIvPg0KCQk8dWlmb250IG5hbWU9IkZPTlRfUVVJWlBPRF9RVUlaX0FUVEVNUFQiIHZhbHVlPSJWZXJkYW5hLDksZmFsc2UsZmFsc2UsdHJ1ZSIvPg0KCQk8dWlmb250IG5hbWU9IkZPTlRfUVVJWlBPRF9RVUlaX0FUVEVNUFRfVkFMVUUiIHZhbHVlPSJWZXJkYW5hLDksdHJ1ZSxmYWxzZSx0cnVlIi8+DQoJCTx1aWZvbnQgbmFtZT0iRk9OVF9RVUlaUE9EX1FVRVNUSU9OX1NDT1JFIiB2YWx1ZT0iVmVyZGFuYSw5LGZhbHNlLGZhbHNlLHRydWUiLz4NCgkJPHVpZm9udCBuYW1lPSJGT05UX1FVSVpQT0RfUVVFU1RJT05fU0NPUkVfVkFMVUUiIHZhbHVlPSJWZXJkYW5hLDksdHJ1ZSxmYWxzZSx0cnVlIi8+DQoJCTx1aWZvbnQgbmFtZT0iRk9OVF9RVUlaUE9EX1FVRVNUSU9OX0FUVEVNUFQiIHZhbHVlPSJWZXJkYW5hLDksZmFsc2UsZmFsc2UsdHJ1ZSIvPg0KCQk8dWlmb250IG5hbWU9IkZPTlRfUVVJWlBPRF9RVUVTVElPTl9BVFRFTVBUX1ZBTFVFIiB2YWx1ZT0iVmVyZGFuYSw5LHRydWUsZmFsc2UsdHJ1ZSIvPg0KCQk8dWlmb250IG5hbWU9IkZPTlRfUVVJWlBPRF9RVUVTVElPTl9UQUciIHZhbHVlPSJWZXJkYW5hLDExLHRydWUsZmFsc2UsdHJ1ZSIvPg0KCQk8dWlmb250IG5hbWU9IkZPTlRfUVVJWlBPRF9RVUlaX1FVRVNUSU9OX0NPVU5UIiB2YWx1ZT0iVmVyZGFuYSw5LGZhbHNlLGZhbHNlLHRydWUiLz4NCgkJPHVpZm9udCBuYW1lPSJGT05UX1FVSVpQT0RfUVVJWl9RVUVTVElPTl9DT1VOVF9WQUxVRSIgdmFsdWU9IlZlcmRhbmEsOSx0cnVlLGZhbHNlLHRydWUiLz4NCgkJPHVpZm9udCBuYW1lPSJGT05UX1FVSVpQT0RfUVVJWl9RVUVTVElPTl9BVFRFTVBURUQiIHZhbHVlPSJWZXJkYW5hLDksZmFsc2UsZmFsc2UsdHJ1ZSIvPg0KCQk8dWlmb250IG5hbWU9IkZPTlRfUVVJWlBPRF9RVUlaX1FVRVNUSU9OX0FUVEVNUFRFRF9WQUxVRSIgdmFsdWU9IlZlcmRhbmEsOSx0cnVlLGZhbHNlLHRydWUiLz4NCgkJPHVpZm9udCBuYW1lPSJGT05UX1FVSVpQT0RfUVVJWl9TQ09SRV9UQUciIHZhbHVlPSJWZXJkYW5hLDExLHRydWUsZmFsc2UsdHJ1ZSIvPg0KCQk8dWlmb250IG5hbWU9IkZPTlRfUVVJWlBPRF9RVUlaX1NDT1JFIiB2YWx1ZT0iVmVyZGFuYSw5LGZhbHNlLGZhbHNlLHRydWUiLz4NCgkJPHVpZm9udCBuYW1lPSJGT05UX1FVSVpQT0RfUVVJWl9TQ09SRV9WQUxVRSIgdmFsdWU9IlZlcmRhbmEsOSx0cnVlLGZhbHNlLHRydWUiLz4NCgkJPHVpZm9udCBuYW1lPSJGT05UX1FVSVpQT0RfUVVJWl9NQVhTQ09SRSIgdmFsdWU9IlZlcmRhbmEsOSxmYWxzZSxmYWxzZSx0cnVlIi8+DQoJCTx1aWZvbnQgbmFtZT0iRk9OVF9RVUlaUE9EX1FVSVpfTUFYU0NPUkVfVkFMVUUiIHZhbHVlPSJWZXJkYW5hLDksdHJ1ZSxmYWxzZSx0cnVlIi8+DQoJCTx1aWZvbnQgbmFtZT0iRk9OVF9RVUlaUE9EX1FVSVpfUEFTU1NDT1JFIiB2YWx1ZT0iVmVyZGFuYSw5LGZhbHNlLGZhbHNlLHRydWUiLz4NCgkJPHVpZm9udCBuYW1lPSJGT05UX1FVSVpQT0RfUVVJWl9QQVNTU0NPUkVfVkFMVUUiIHZhbHVlPSJWZXJkYW5hLDksdHJ1ZSxmYWxzZSx0cnVlIi8+DQoJCTwhLS0gdWl0ZXh0IC0tPg0KCQk8IS0tIHN1YnN0aXR1dGlvbjogJW4gPT0gc2xpZGUgbnVtYmVyIC0tPg0KCQk8dWl0ZXh0IG5hbWU9IlVOTkFNRURTTElERVRJVExFIiB2YWx1ZT0iU2xpZGUgJW4iLz4NCgkJPCEtLSBzdWJzdGl0dXRpb246ICVuID09IHNsaWRlIG51bWJlciAtLT4NCgkJPCEtLSBzdWJzdGl0dXRpb246ICV0ID09IHRvdGFsIHNsaWRlIGNvdW50IC0tPg0KCQk8dWl0ZXh0IG5hbWU9IlNDUlVCQkFSU1RBVFVTX1NMSURFSU5GTyIgdmFsdWU9IlNsaWRlICVuIC8gJXQgfCAiLz4NCgkJPHVpdGV4dCBuYW1lPSJTQ1JVQkJBUlNUQVRVU19TVE9QUEVEIiB2YWx1ZT0iU3RvcHBlZCIvPg0KCQk8dWl0ZXh0IG5hbWU9IlNDUlVCQkFSU1RBVFVTX1BMQVlJTkciIHZhbHVlPSJQbGF5aW5nIi8+DQoJCTx1aXRleHQgbmFtZT0iU0NSVUJCQVJTVEFUVVNfTk9BVURJTyIgdmFsdWU9Ik5vIEF1ZGlvIi8+DQoJCTx1aXRleHQgbmFtZT0iU0NSVUJCQVJTVEFUVVNfVklEUExBWUlORyIgdmFsdWU9IlZpZGVvIFBsYXlpbmciLz4NCgkJPHVpdGV4dCBuYW1lPSJTQ1JVQkJBUlNUQVRVU19MT0FESU5HIiB2YWx1ZT0iTG9hZGluZyIvPg0KCQk8dWl0ZXh0IG5hbWU9IlNDUlVCQkFSU1RBVFVTX0JVRkZFUklORyIgdmFsdWU9IkJ1ZmZlcmluZyIvPg0KCQk8dWl0ZXh0IG5hbWU9IlNDUlVCQkFSU1RBVFVTX1FVRVNUSU9OIiB2YWx1ZT0iQW5zd2VyIFF1ZXN0aW9uIi8+DQoJCTx1aXRleHQgbmFtZT0iU0NSVUJCQVJTVEFUVVNfUkVWSUVXUVVJWiIgdmFsdWU9IlJldmlld2luZyBRdWl6Ii8+DQoJCTwhLS0gc3Vic3RpdHV0aW9uOiAlbSA9PSBtaW51dGVzIHJlbWFpbmluZyAtLT4NCgkJPCEtLSBzdWJzdGl0dXRpb246ICVzID09IHNlY29uZHMgcmVtYWluaW5nIC0tPg0KCQk8dWl0ZXh0IG5hbWU9IkVMQVBTRUQiIHZhbHVlPSIlbSBNaW51dGVzICVzIFNlY29uZHMgUmVtYWluaW5nIi8+DQoJCTx1aXRleHQgbmFtZT0iTk9URk9VTkQiIHZhbHVlPSJOb3RoaW5nIEZvdW5kIi8+DQoJCTx1aXRleHQgbmFtZT0iQVRUQUNITUVOVFMiIHZhbHVlPSJBdHRhY2htZW50cyIvPg0KCQk8IS0tIHN1YnN0aXR1dGlvbjogJXAgPT0gY3VycmVudCBzcGVha2VyJ3MgdGl0bGUgLS0+DQoJCTx1aXRleHQgbmFtZT0iQklPV0lOX1RJVExFIiB2YWx1ZT0iQmlvOiAlcCIvPg0KCQk8dWl0ZXh0IG5hbWU9IkJJT0JUTl9USVRMRSIgdmFsdWU9IkJpbyIvPg0KCQk8dWl0ZXh0IG5hbWU9IkRJVklERVJCVE5fVElUTEUiIHZhbHVlPSJ8Ii8+DQoJCTx1aXRleHQgbmFtZT0iQ09OVEFDVEJUTl9USVRMRSIgdmFsdWU9IkNvbnRhY3QiLz4NCgkJPHVpdGV4dCBuYW1lPSJUQUJfUVVJWiIgdmFsdWU9IlF1aXoiLz4NCgkJPHVpdGV4dCBuYW1lPSJUQUJfT1VUTElORSIgdmFsdWU9Ik91dGxpbmUiLz4NCgkJPHVpdGV4dCBuYW1lPSJUQUJfVEhVTUIiIHZhbHVlPSJUaHVtYiIvPg0KCQk8dWl0ZXh0IG5hbWU9IlRBQl9OT1RFUyIgdmFsdWU9Ik5vdGVzIi8+DQoJCTx1aXRleHQgbmFtZT0iVEFCX1NFQVJDSCIgdmFsdWU9IlNlYXJjaCIvPg0KCQk8dWl0ZXh0IG5hbWU9IlNMSURFX0hFQURJTkciIHZhbHVlPSJTbGlkZSBUaXRsZSIvPg0KCQk8dWl0ZXh0IG5hbWU9IkRVUkFUSU9OX0hFQURJTkciIHZhbHVlPSJEdXJhdGlvbiIvPg0KCQk8dWl0ZXh0IG5hbWU9IlNFQVJDSF9IRUFESU5HIiB2YWx1ZT0iU2VhcmNoIGZvciB0ZXh0OiIvPg0KCQk8dWl0ZXh0IG5hbWU9IlRIVU1CX0hFQURJTkciIHZhbHVlPSJTbGlkZSIvPg0KCQk8dWl0ZXh0IG5hbWU9IlRIVU1CX0lORk8iIHZhbHVlPSJTbGlkZSBUaXRsZS9EdXJhdGlvbiIvPg0KCQk8dWl0ZXh0IG5hbWU9IkFUVEFDSE5BTUVfSEVBRElORyIgdmFsdWU9IkZpbGUgTmFtZSIvPg0KCQk8dWl0ZXh0IG5hbWU9IkFUVEFDSFNJWkVfSEVBRElORyIgdmFsdWU9IlNpemUiLz4NCgkJPHVpdGV4dCBuYW1lPSJTTElERV9OT1RFUyIgdmFsdWU9IlNsaWRlIE5vdGVzIi8+DQoJCTwhLS1xdWl6IHBvZCBhbmQgbWVzc2FnZSBib3ggdGV4dHMtLT4NCgkJPHVpdGV4dCBuYW1lPSJRVUlaUE9EX1FVSVpfQVRURU1QVCIgdmFsdWU9IlF1aXogQXR0ZW1wdDoiLz4NCgkJPHVpdGV4dCBuYW1lPSJRVUlaUE9EX1FVSVpfQVRURU1QVF9WQUxVRSIgdmFsdWU9IiVuIG9mICV0Ii8+DQoJCTx1aXRleHQgbmFtZT0iUVVJWlBPRF9RVUlaX1NDT1JFIiB2YWx1ZT0iU2NvcmVkOiIvPg0KCQk8dWl0ZXh0IG5hbWU9IlFVSVpQT0RfUVVJWl9QQVNTU0NPUkUiIHZhbHVlPSJQYXNzaW5nIFNjb3JlOiIvPg0KCQk8dWl0ZXh0IG5hbWU9IlFVSVpQT0RfUVVJWl9NQVhTQ09SRSIgdmFsdWU9Ik1heCBTY29yZToiLz4NCgkJPHVpdGV4dCBuYW1lPSJRVUlaUE9EX1FVRVNBVE1QVF9TVFIiIHZhbHVlPSJBdHRlbXB0OiAlbiBvZiAldCIvPg0KCQk8dWl0ZXh0IG5hbWU9IlFVSVpQT0RfUVVFU1RZUEVfU1RSIiB2YWx1ZT0iVHlwZTogJXMiLz4NCgkJPHVpdGV4dCBuYW1lPSJRVUlaUE9EX1FVRVNUWVBFX0dSRCIgdmFsdWU9IkdyYWRlZCIvPg0KCQk8dWl0ZXh0IG5hbWU9IlFVSVpQT0RfUVVFU1RZUEVfU1ZZIiB2YWx1ZT0iU3VydmV5Ii8+DQoJCTx1aXRleHQgbmFtZT0iUVVJWlBPRF9RVUlaQVRNUFRfSU5GIiB2YWx1ZT0iSW5maW5pdGUiLz4NCgkJPHVpdGV4dCBuYW1lPSJRVUlaUE9EX1FVRVNBVE1QVF9JTkYiIHZhbHVlPSJJbmZpbml0ZSIvPg0KCQk8dWl0ZXh0IG5hbWU9IldBUk5JTkdNU0dfWUVTU1RSSU5HIiB2YWx1ZT0iWWVzIi8+DQoJCTx1aXRleHQgbmFtZT0iV0FSTklOR01TR19OT1NUUklORyIgdmFsdWU9Ik5vIi8+DQoJCTx1aXRleHQgbmFtZT0iV0FSTklOR01TR19USVRMRVNUUklORyIgdmFsdWU9IlF1aXogTmF2aWdhdGlvbiBXYXJuaW5nIi8+DQoJCTx1aXRleHQgbmFtZT0iV0FSTklOR01TR19NU0dTVFJJTkciIHZhbHVlPSJUaGVyZSBhcmUgdW4tYXR0ZW1wdGVkIHF1ZXN0aW9ucyBpbiB0aGlzIFF1aXouJiN4QTsmI3hBO0NsaWNraW5nIFllcyB3aWxsIHRha2UgeW91IG91dCBvZiB0aGUgUXVpei4gQ2xpY2sgTm8gdG8gY29udGludWUgdGhlIFF1aXouIi8+DQoJCTx1aXRleHQgbmFtZT0iSU5GT1JNQVRJT05fSDI2NF9GTEFTSFBMQVlFUiIgdmFsdWU9IlRoZSBjdXJyZW50IHZlcnNpb24gb2YgRmxhc2ggUGxheWVyIGluc3RhbGxlZCBvbiB5b3VyIG1hY2hpbmUgZG9lcyBub3Qgc3VwcG9ydCB0aGlzIHZpZGVvLiBDbGljayBvbiB0aGUgdmlkZW8gYXJlYSB0byBkb3dubG9hZCB0aGUgbGF0ZXN0IEZsYXNoIFBsYXllci4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U2hvdyBzaWRlYmFyIHRvIHBhcnRpY2lwYW50cyIvPg0KCQk8dWl0ZXh0IG5hbWU9Ik1VVEUiIHZhbHVlPSJNdXRlIi8+DQoJCTx1aXRleHQgbmFtZT0iRE9DV1JBUF9USVRMRSIgdmFsdWU9IlByZXNlbnRlciBGaWxlIEF0dGFjaG1lbnQiLz4NCgkJPHVpdGV4dCBuYW1lPSJET0NXUkFQX01TRyIgdmFsdWU9IlNhdmUgdG8gTXkgQ29tcHV0ZXIiLz4NCgkJPHVpdGV4dCBuYW1lPSJET0NXUkFQX1BST01QVCIgdmFsdWU9IkNsaWNrIHRvIERvd25sb2FkIi8+DQoJPC9sYW5ndWFnZT4NCgk8bGFuZ3VhZ2UgaWQ9ImRlIj4NCgkJPCEtLSBmb3JtYXQgZm9yIHVpZm9udCB2YWx1ZSBpcyAiZm9udCxzaXplLGlzYm9sZCxpc2l0YWxpYyxpc3NoYWRvd2VkIiAtLT4NCgkJPHVpZm9udCBuYW1lPSJGT05UX1FVSVpaSU5HIiB2YWx1ZT0iVmVyZGFuYSw5LGZhbHNlLGZhbHNlLGZhbHNlIi8+DQoJCTx1aWZvbnQgbmFtZT0iRk9OVF9TQ1JVQlNUQVRVUyIgdmFsdWU9IlZlcmRhbmEsOSx0cnVlLGZhbHNlLHRydWUiLz4NCgkJPHVpZm9udCBuYW1lPSJGT05UX1NDUlVCVElNRSIgdmFsdWU9IlZlcmRhbmEsOSxmYWxzZSxmYWxzZSx0cnVlIi8+DQoJCTx1aWZvbnQgbmFtZT0iRk9OVF9FTEFQU0VEVElNRSIgdmFsdWU9IlZlcmRhbmEsOSx0cnVlLGZhbHNlLHRydWUiLz4NCgkJPHVpZm9udCBuYW1lPSJGT05UX1VUSUxTTUVOVSIgdmFsdWU9IlZlcmRhbmEsOSx0cnVlLGZhbHNlLGZhbHNlIi8+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+DQoJCTx1aWZvbnQgbmFtZT0iRk9OVF9QUkVTRU5URVJUSVRMRSIgdmFsdWU9IlZlcmRhbmEsMTAsZmFsc2UsZmFsc2UsdHJ1ZSIvPg0KCQk8dWlmb250IG5hbWU9IkZPTlRfQklPQlROIiB2YWx1ZT0iVmVyZGFuYSwxMCxmYWxzZSxmYWxzZSx0cnVlIi8+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+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+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+DQoJCTx1aWZvbnQgbmFtZT0iRk9OVF9RVUlaUE9EX1FVSVpfUVVFU1RJT05fQ09VTlRfVkFMVUUiIHZhbHVlPSJWZXJkYW5hLDksdHJ1ZSxmYWxzZSx0cnVlIi8+DQoJCTx1aWZvbnQgbmFtZT0iRk9OVF9RVUlaUE9EX1FVSVpfUVVFU1RJT05fQVRURU1QVEVEIiB2YWx1ZT0iVmVyZGFuYSw5LGZhbHNlLGZhbHNlLHRydWUiLz4NCgkJPHVpZm9udCBuYW1lPSJGT05UX1FVSVpQT0RfUVVJWl9RVUVTVElPTl9BVFRFTVBURURfVkFMVUUiIHZhbHVlPSJWZXJkYW5hLDksdHJ1ZSxmYWxzZSx0cnVlIi8+DQoJCTx1aWZvbnQgbmFtZT0iRk9OVF9RVUlaUE9EX1FVSVpfU0NPUkVfVEFHIiB2YWx1ZT0iVmVyZGFuYSwxMSx0cnVlLGZhbHNlLHRydWUiLz4NCgkJPHVpZm9udCBuYW1lPSJGT05UX1FVSVpQT0RfUVVJWl9TQ09SRSIgdmFsdWU9IlZlcmRhbmEsOSxmYWxzZSxmYWxzZSx0cnVlIi8+DQoJCTx1aWZvbnQgbmFtZT0iRk9OVF9RVUlaUE9EX1FVSVpfU0NPUkVfVkFMVUUiIHZhbHVlPSJWZXJkYW5hLDksdHJ1ZSxmYWxzZSx0cnVlIi8+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+DQoJCTx1aWZvbnQgbmFtZT0iRk9OVF9RVUlaUE9EX1FVSVpfUEFTU1NDT1JFX1ZBTFVFIiB2YWx1ZT0iVmVyZGFuYSw5LHRydWUsZmFsc2UsdHJ1ZSIvPg0KCQk8IS0tIHVpdGV4dCAtLT4NCgkJPCEtLSBzdWJzdGl0dXRpb246ICVuID09IHNsaWRlIG51bWJlciAtLT4NCgkJPHVpdGV4dCBuYW1lPSJVTk5BTUVEU0xJREVUSVRMRSIgdmFsdWU9IkZvbGllICVuIi8+DQoJCTwhLS0gc3Vic3RpdHV0aW9uOiAlbiA9PSBzbGlkZSBudW1iZXIgLS0+DQoJCTwhLS0gc3Vic3RpdHV0aW9uOiAldCA9PSB0b3RhbCBzbGlkZSBjb3VudCAtLT4NCgkJPHVpdGV4dCBuYW1lPSJTQ1JVQkJBUlNUQVRVU19TTElERUlORk8iIHZhbHVlPSJGb2xpZSAlbiAvICV0IHwgIi8+DQoJCTx1aXRleHQgbmFtZT0iU0NSVUJCQVJTVEFUVVNfU1RPUFBFRCIgdmFsdWU9IkJlZW5kZXQiLz4NCgkJPHVpdGV4dCBuYW1lPSJTQ1JVQkJBUlNUQVRVU19QTEFZSU5HIiB2YWx1ZT0iV2llZGVyZ2FiZSIvPg0KCQk8dWl0ZXh0IG5hbWU9IlNDUlVCQkFSU1RBVFVTX05PQVVESU8iIHZhbHVlPSJLZWluIEF1ZGlvIi8+DQoJCTx1aXRleHQgbmFtZT0iU0NSVUJCQVJTVEFUVVNfVklEUExBWUlORyIgdmFsdWU9IlZpZGVvIHdpcmQgYWJnZXNwaWVsdCIvPg0KCQk8dWl0ZXh0IG5hbWU9IlNDUlVCQkFSU1RBVFVTX0xPQURJTkciIHZhbHVlPSJMYWRlbiIvPg0KCQk8dWl0ZXh0IG5hbWU9IlNDUlVCQkFSU1RBVFVTX0JVRkZFUklORyIgdmFsdWU9IlB1ZmZlcm4iLz4NCgkJPHVpdGV4dCBuYW1lPSJTQ1JVQkJBUlNUQVRVU19RVUVTVElPTiIgdmFsdWU9IkZyYWdlIGJlYW50d29ydGVuIi8+DQoJCTx1aXRleHQgbmFtZT0iU0NSVUJCQVJTVEFUVVNfUkVWSUVXUVVJWiIgdmFsdWU9Ik5vY2htYWxzIGR1cmNoc2VoZW4iLz4NCgkJPCEtLSBzdWJzdGl0dXRpb246ICVtID09IG1pbnV0ZXMgcmVtYWluaW5nIC0tPg0KCQk8IS0tIHN1YnN0aXR1dGlvbjogJXMgPT0gc2Vjb25kcyByZW1haW5pbmcgLS0+DQoJCTx1aXRleHQgbmFtZT0iRUxBUFNFRCIgdmFsdWU9IlJlc3RkYXVlcjogJW0gTWludXRlbiAlcyBTZWt1bmRlbiIvPg0KCQk8dWl0ZXh0IG5hbWU9Ik5PVEZPVU5EIiB2YWx1ZT0iTmljaHRzIGdlZnVuZGVuIi8+DQoJCTx1aXRleHQgbmFtZT0iQVRUQUNITUVOVFMiIHZhbHVlPSJBbmxhZ2VuIi8+DQoJCTwhLS0gc3Vic3RpdHV0aW9uOiAlcCA9PSBjdXJyZW50IHNwZWFrZXIncyB0aXRsZSAtLT4NCgkJPHVpdGV4dCBuYW1lPSJCSU9XSU5fVElUTEUiIHZhbHVlPSJTcHJlY2hlcjogJXAiLz4NCgkJPHVpdGV4dCBuYW1lPSJCSU9CVE5fVElUTEUiIHZhbHVlPSJTcHJlY2hlciIvPg0KCQk8dWl0ZXh0IG5hbWU9IkRJVklERVJCVE5fVElUTEUiIHZhbHVlPSJ8Ii8+DQoJCTx1aXRleHQgbmFtZT0iQ09OVEFDVEJUTl9USVRMRSIgdmFsdWU9IktvbnRha3QiLz4NCgkJPHVpdGV4dCBuYW1lPSJUQUJfUVVJWiIgdmFsdWU9IlF1aXoiLz4NCgkJPHVpdGV4dCBuYW1lPSJUQUJfT1VUTElORSIgdmFsdWU9IlN0cnVrdHVyIi8+DQoJCTx1aXRleHQgbmFtZT0iVEFCX1RIVU1CIiB2YWx1ZT0iTWluaWF0dXIiLz4NCgkJPHVpdGV4dCBuYW1lPSJUQUJfTk9URVMiIHZhbHVlPSJOb3RpemVuIi8+DQoJCTx1aXRleHQgbmFtZT0iVEFCX1NFQVJDSCIgdmFsdWU9IlN1Y2hlbiIvPg0KCQk8dWl0ZXh0IG5hbWU9IlNMSURFX0hFQURJTkciIHZhbHVlPSJGb2xpZW50aXRlbCIvPg0KCQk8dWl0ZXh0IG5hbWU9IkRVUkFUSU9OX0hFQURJTkciIHZhbHVlPSJEYXVlciIvPg0KCQk8dWl0ZXh0IG5hbWU9IlNFQVJDSF9IRUFESU5HIiB2YWx1ZT0iVGV4dCBzdWNoZW46Ii8+DQoJCTx1aXRleHQgbmFtZT0iVEhVTUJfSEVBRElORyIgdmFsdWU9IkZvbGllIi8+DQoJCTx1aXRleHQgbmFtZT0iVEhVTUJfSU5GTyIgdmFsdWU9IkZvbGllbnRpdGVsL0RhdWVyIi8+DQoJCTx1aXRleHQgbmFtZT0iQVRUQUNITkFNRV9IRUFESU5HIiB2YWx1ZT0iRGF0ZWluYW1lIi8+DQoJCTx1aXRleHQgbmFtZT0iQVRUQUNIU0laRV9IRUFESU5HIiB2YWx1ZT0iR3LDtsOfZSIvPg0KCQk8dWl0ZXh0IG5hbWU9IlNMSURFX05PVEVTIiB2YWx1ZT0iRm9saWVubm90aXplbiIvPg0KCQk8IS0tcXVpeiBwb2QgYW5kIG1lc3NhZ2UgYm94IHRleHRzLS0+DQoJCTx1aXRleHQgbmFtZT0iUVVJWlBPRF9RVUlaX0FUVEVNUFQiIHZhbHVlPSJRdWl6dmVyc3VjaDoiLz4NCgkJPHVpdGV4dCBuYW1lPSJRVUlaUE9EX1FVSVpfQVRURU1QVF9WQUxVRSIgdmFsdWU9IiVuIHZvbiAldCIvPg0KCQk8dWl0ZXh0IG5hbWU9IlFVSVpQT0RfUVVJWl9TQ09SRSIgdmFsdWU9IkVycmVpY2h0OiIvPg0KCQk8dWl0ZXh0IG5hbWU9IlFVSVpQT0RfUVVJWl9QQVNTU0NPUkUiIHZhbHVlPSJNaW5kZXN0cHVua3R6YWhsOiIvPg0KCQk8dWl0ZXh0IG5hbWU9IlFVSVpQT0RfUVVJWl9NQVhTQ09SRSIgdmFsdWU9Ik1heGltYWxlIFB1bmt0emFobDoiLz4NCgkJPHVpdGV4dCBuYW1lPSJRVUlaUE9EX1FVRVNBVE1QVF9TVFIiIHZhbHVlPSJWZXJzdWNoOiAlbiB2b24gJXQiLz4NCgkJPHVpdGV4dCBuYW1lPSJRVUlaUE9EX1FVRVNUWVBFX1NUUiIgdmFsdWU9IlR5cDogJXMiLz4NCgkJPHVpdGV4dCBuYW1lPSJRVUlaUE9EX1FVRVNUWVBFX0dSRCIgdmFsdWU9IkJld2VydGV0Ii8+DQoJCTx1aXRleHQgbmFtZT0iUVVJWlBPRF9RVUVTVFlQRV9TVlkiIHZhbHVlPSJVbWZyYWdlIi8+DQoJCTx1aXRleHQgbmFtZT0iUVVJWlBPRF9RVUlaQVRNUFRfSU5GIiB2YWx1ZT0iVW5lbmRsaWNoIi8+DQoJCTx1aXRleHQgbmFtZT0iUVVJWlBPRF9RVUVTQVRNUFRfSU5GIiB2YWx1ZT0iVW5lbmRsaWNoIi8+DQoJCTx1aXRleHQgbmFtZT0iV0FSTklOR01TR19ZRVNTVFJJTkciIHZhbHVlPSJKYSIvPg0KCQk8dWl0ZXh0IG5hbWU9IldBUk5JTkdNU0dfTk9TVFJJTkciIHZhbHVlPSJOZWluIi8+DQoJCTx1aXRleHQgbmFtZT0iV0FSTklOR01TR19USVRMRVNUUklORyIgdmFsdWU9IlF1aXpuYXZpZ2F0aW9uc3dhcm51bmciLz4NCgkJPHVpdGV4dCBuYW1lPSJXQVJOSU5HTVNHX01TR1NUUklORyIgdmFsdWU9IkluIGRpZXNlbSBRdWl6IGdpYnQgZXMgdW5iZWFudHdvcnRldGUgRnJhZ2VuLiYjeEE7JiN4QTtXZW5uIFNpZSBhdWYgJnF1b3Q7SmEmcXVvdDsga2xpY2tlbiwgd2lyZCBkYXMgUXVpeiBiZWVuZGV0LiBLbGlja2VuIFNpZSBhdWYgJnF1b3Q7TmVpbiZxdW90OywgdW0gbWl0IGRlbSBRdWl6IGZvcnR6dWZhaHJlbi4iLz4NCgkJPHVpdGV4dCBuYW1lPSJJTkZPUk1BVElPTl9IMjY0X0ZMQVNIUExBWUVSIiB2YWx1ZT0iRGFzIFZpZGVvIHdpcmQgdm9uIGRlciBtb21lbnRhbiBhdWYgZGllc2VtIENvbXB1dGVyIGluc3RhbGxpZXJ0ZW4gVmVyc2lvbiB2b24gRmxhc2ggUGxheWVyIG5pY2h0IHVudGVyc3TDvHR6dC4gS2xpY2tlbiBTaWUgYXVmIGRlbiBWaWRlb2JlcmVpY2gsIHVtIGRpZSBha3R1ZWxsZSBWZXJzaW9uIHZvbiBGbGFzaCBQbGF5ZXIgaGVydW50ZXJ6dWxhZGVuLiIvPg0KCQk8IS0tIHN1YnN0aXR1dGlvbjogJXAgPT0gcHJlc2VudGF0aW9uIHRpdGxlIC0tPg0KCQk8IS0tIHN1YnN0aXR1dGlvbjogJXMgPT0gc2xpZGUgdGl0bGUgLS0+DQoJCTwhLS0gc3Vic3RpdHV0aW9uOiAlbiA9PSBzbGlkZSBudW1iZXIgLS0+DQoJCTx1aXRleHQgbmFtZT0iQk9PS01BUksiIHZhbHVlPSJBZG9iZSBQcmVzZW50ZXIgLSAlcCIvPg0KCQk8IS0tIHN1YnN0aXR1dGlvbjogJXAgPT0gcHJlc2VudGF0aW9uIHRpdGxlIC0tPg0KCQk8IS0tIHN1YnN0aXR1dGlvbjogJXMgPT0gc2xpZGUgdGl0bGUgLS0+DQoJCTwhLS0gc3Vic3RpdHV0aW9uOiAlbiA9PSBzbGlkZSBudW1iZXIgLS0+DQoJCTx1aXRleHQgbmFtZT0iQk9PS01BUktTTElERSIgdmFsdWU9IkFkb2JlIFByZXNlbnRlciAtICVwICVzIi8+DQoJCTx1aXRleHQgbmFtZT0iU0hPV1NJREVCQVIiIHZhbHVlPSJEZW4gVGVpbG5laG1lcm4gZGllIFNlaXRlbmxlaXN0ZSBhbnplaWdlbiIvPg0KCQk8dWl0ZXh0IG5hbWU9Ik1VVEUiIHZhbHVlPSJUb24gYXVzIi8+DQoJCTx1aXRleHQgbmFtZT0iRE9DV1JBUF9USVRMRSIgdmFsdWU9IlByZXNlbnRlci1BbmhhbmciLz4NCgkJPHVpdGV4dCBuYW1lPSJET0NXUkFQX01TRyIgdmFsdWU9IkF1ZiBtZWluZW0gQXJiZWl0c3BsYXR6IHNwZWljaGVybiIvPg0KCQk8dWl0ZXh0IG5hbWU9IkRPQ1dSQVBfUFJPTVBUIiB2YWx1ZT0iWnVtIEhlcnVudGVybGFkZW4ga2xpY2tlbiIvPg0KCTwvbGFuZ3VhZ2U+DQoJPGxhbmd1YWdlIGlkPSJmciI+DQoJCTwhLS0gZm9ybWF0IGZvciB1aWZvbnQgdmFsdWUgaXMgImZvbnQsc2l6ZSxpc2JvbGQsaXNpdGFsaWMsaXNzaGFkb3dlZCIgLS0+DQoJCTx1aWZvbnQgbmFtZT0iRk9OVF9RVUlaWklORyIgdmFsdWU9IlZlcmRhbmEsOSxmYWxzZSxmYWxzZSxmYWxzZSIvPg0KCQk8dWlmb250IG5hbWU9IkZPTlRfU0NSVUJTVEFUVVMiIHZhbHVlPSJWZXJkYW5hLDksdHJ1ZSxmYWxzZSx0cnVlIi8+DQoJCTx1aWZvbnQgbmFtZT0iRk9OVF9TQ1JVQlRJTUUiIHZhbHVlPSJWZXJkYW5hLDksZmFsc2UsZmFsc2UsdHJ1ZSIvPg0KCQk8dWlmb250IG5hbWU9IkZPTlRfRUxBUFNFRFRJTUUiIHZhbHVlPSJWZXJkYW5hLDksdHJ1ZSxmYWxzZSx0cnVlIi8+DQoJCTx1aWZvbnQgbmFtZT0iRk9OVF9VVElMU01FTlUiIHZhbHVlPSJWZXJkYW5hLDksdHJ1ZSxmYWxzZSxmYWxzZSIvPg0KCQk8dWlmb250IG5hbWU9IkZPTlRfVEFCUyIgdmFsdWU9IlZlcmRhbmEsOSx0cnVlLGZhbHNlLHRydWUiLz4NCgkJPHVpZm9udCBuYW1lPSJGT05UX1BSRVNFTlRBVElPTk5BTUUiIHZhbHVlPSJWZXJkYW5hLDE0LGZhbHNlLGZhbHNlLHRydWUiLz4NCgkJPHVpZm9udCBuYW1lPSJGT05UX1BSRVNFTlRFUk5BTUUiIHZhbHVlPSJWZXJkYW5hLDEwLHRydWUsZmFsc2UsdHJ1ZSIvPg0KCQk8dWlmb250IG5hbWU9IkZPTlRfUFJFU0VOVEVSVElUTEUiIHZhbHVlPSJWZXJkYW5hLDEwLGZhbHNlLGZhbHNlLHRydWUiLz4NCgkJPHVpZm9udCBuYW1lPSJGT05UX0JJT0JUTiIgdmFsdWU9IlZlcmRhbmEsMTAsZmFsc2UsZmFsc2UsdHJ1ZSIvPg0KCQk8dWlmb250IG5hbWU9IkZPTlRfTk9URVMiIHZhbHVlPSJWZXJkYW5hLDExLGZhbHNlLGZhbHNlLGZhbHNlIi8+DQoJCTx1aWZvbnQgbmFtZT0iRk9OVF9PVVRMSU5FIiB2YWx1ZT0iVmVyZGFuYSwxMSxmYWxzZSxmYWxzZSx0cnVlIi8+DQoJCTx1aWZvbnQgbmFtZT0iRk9OVF9TRUFSQ0giIHZhbHVlPSJWZXJkYW5hLDExLGZhbHNlLGZhbHNlLHRydWUiLz4NCgkJPHVpZm9udCBuYW1lPSJGT05UX1RIVU1CIiB2YWx1ZT0iVmVyZGFuYSw5LGZhbHNlLGZhbHNlLHRydWUiLz4NCgkJPHVpZm9udCBuYW1lPSJGT05UX0JJT1dJTiIgdmFsdWU9IlZlcmRhbmEsMTEsZmFsc2UsZmFsc2UsZmFsc2UiLz4NCgkJPHVpZm9udCBuYW1lPSJGT05UX0xJU1RIRUFESU5HIiB2YWx1ZT0iVmVyZGFuYSw5LGZhbHNlLGZhbHNlLGZhbHNlIi8+DQoJCTx1aWZvbnQgbmFtZT0iRk9OVF9XSU5USVRMRSIgdmFsdWU9IlZlcmRhbmEsOSxmYWxzZSxmYWxzZSx0cnVlIi8+DQoJCTx1aWZvbnQgbmFtZT0iRk9OVF9BVFRBQ0hNRU5UUyIgdmFsdWU9IlZlcmRhbmEsMTEsZmFsc2UsZmFsc2UsdHJ1ZSIvPg0KCQk8IS0tcXVpeiBwb2QgYW5kIG1lc3NhZ2UgYm94IHRleHQgZm9udHMtLT4NCgkJPHVpZm9udCBuYW1lPSJGT05UX01TR0JPWF9XSU5USVRMRSIgdmFsdWU9IlZlcmRhbmEsMTEsdHJ1ZSxmYWxzZSx0cnVlIi8+DQoJCTx1aWZvbnQgbmFtZT0iRk9OVF9NU0dCT1hfTVNHIiB2YWx1ZT0iVmVyZGFuYSwxMSxmYWxzZSxmYWxzZSx0cnVlIi8+DQoJCTx1aWZvbnQgbmFtZT0iRk9OVF9NU0dCT1hfT1BUSU9OUyIgdmFsdWU9IlZlcmRhbmEsOSx0cnVlLGZhbHNlLHRydWUiLz4NCgkJPHVpZm9udCBuYW1lPSJGT05UX1FVSVpQT0RfUVVJWl9USVRMRSIgdmFsdWU9IlZlcmRhbmEsMTEsdHJ1ZSxmYWxzZSx0cnVlIi8+DQoJCTx1aWZvbnQgbmFtZT0iRk9OVF9RVUlaUE9EX1FVSVpfQVRURU1QVCIgdmFsdWU9IlZlcmRhbmEsOSxmYWxzZSxmYWxzZSx0cnVlIi8+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+DQoJCTx1aWZvbnQgbmFtZT0iRk9OVF9RVUlaUE9EX1FVRVNUSU9OX0FUVEVNUFRfVkFMVUUiIHZhbHVlPSJWZXJkYW5hLDksdHJ1ZSxmYWxzZSx0cnVlIi8+DQoJCTx1aWZvbnQgbmFtZT0iRk9OVF9RVUlaUE9EX1FVRVNUSU9OX1RBRyIgdmFsdWU9IlZlcmRhbmEsMTEsdHJ1ZSxmYWxzZSx0cnVlIi8+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+DQoJCTx1aWZvbnQgbmFtZT0iRk9OVF9RVUlaUE9EX1FVSVpfUVVFU1RJT05fQVRURU1QVEVEX1ZBTFVFIiB2YWx1ZT0iVmVyZGFuYSw5LHRydWUsZmFsc2UsdHJ1ZSIvPg0KCQk8dWlmb250IG5hbWU9IkZPTlRfUVVJWlBPRF9RVUlaX1NDT1JFX1RBRyIgdmFsdWU9IlZlcmRhbmEsMTEsdHJ1ZSxmYWxzZSx0cnVlIi8+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+DQoJCTwhLS0gc3Vic3RpdHV0aW9uOiAlbiA9PSBzbGlkZSBudW1iZXIgLS0+DQoJCTx1aXRleHQgbmFtZT0iVU5OQU1FRFNMSURFVElUTEUiIHZhbHVlPSJEaWFwb3NpdGl2ZSAlbiIvPg0KCQk8IS0tIHN1YnN0aXR1dGlvbjogJW4gPT0gc2xpZGUgbnVtYmVyIC0tPg0KCQk8IS0tIHN1YnN0aXR1dGlvbjogJXQgPT0gdG90YWwgc2xpZGUgY291bnQgLS0+DQoJCTx1aXRleHQgbmFtZT0iU0NSVUJCQVJTVEFUVVNfU0xJREVJTkZPIiB2YWx1ZT0iRGlhcG9zaXRpdmUgJW4gLyAldCB8ICIvPg0KCQk8dWl0ZXh0IG5hbWU9IlNDUlVCQkFSU1RBVFVTX1NUT1BQRUQiIHZhbHVlPSJBcnLDqnTDqWUiLz4NCgkJPHVpdGV4dCBuYW1lPSJTQ1JVQkJBUlNUQVRVU19QTEFZSU5HIiB2YWx1ZT0iTGVjdHVyZSIvPg0KCQk8dWl0ZXh0IG5hbWU9IlNDUlVCQkFSU1RBVFVTX05PQVVESU8iIHZhbHVlPSJQYXMgZGUgc29uIi8+DQoJCTx1aXRleHQgbmFtZT0iU0NSVUJCQVJTVEFUVVNfVklEUExBWUlORyIgdmFsdWU9IkxlY3R1cmUgdmlkw6lvIGVuIGNvdXJzIi8+DQoJCTx1aXRleHQgbmFtZT0iU0NSVUJCQVJTVEFUVVNfTE9BRElORyIgdmFsdWU9IkNoYXJnZW1lbnQgZW4gY291cnMiLz4NCgkJPHVpdGV4dCBuYW1lPSJTQ1JVQkJBUlNUQVRVU19CVUZGRVJJTkciIHZhbHVlPSJNaXNlIGVuIG3DqW1vaXJlIi8+DQoJCTx1aXRleHQgbmFtZT0iU0NSVUJCQVJTVEFUVVNfUVVFU1RJT04iIHZhbHVlPSJSw6lwb25kcmUgw6AgbGEgcXVlc3Rpb24iLz4NCgkJPHVpdGV4dCBuYW1lPSJTQ1JVQkJBUlNUQVRVU19SRVZJRVdRVUlaIiB2YWx1ZT0iUsOpdmlzaW9uIGR1IHF1ZXN0aW9ubmFpcmUiLz4NCgkJPCEtLSBzdWJzdGl0dXRpb246ICVtID09IG1pbnV0ZXMgcmVtYWluaW5nIC0tPg0KCQk8IS0tIHN1YnN0aXR1dGlvbjogJXMgPT0gc2Vjb25kcyByZW1haW5pbmcgLS0+DQoJCTx1aXRleHQgbmFtZT0iRUxBUFNFRCIgdmFsdWU9IiVtIG1pbnV0ZXMgJXMgc2Vjb25kZXMgcmVzdGFudGVzIi8+DQoJCTx1aXRleHQgbmFtZT0iTk9URk9VTkQiIHZhbHVlPSJSaWVuIHRyb3V2w6kiLz4NCgkJPHVpdGV4dCBuYW1lPSJBVFRBQ0hNRU5UUyIgdmFsdWU9IlBpw6hjZXMgam9pbnRlcyIvPg0KCQk8IS0tIHN1YnN0aXR1dGlvbjogJXAgPT0gY3VycmVudCBzcGVha2VyJ3MgdGl0bGUgLS0+DQoJCTx1aXRleHQgbmFtZT0iQklPV0lOX1RJVExFIiB2YWx1ZT0iQmlvIDogJXAiLz4NCgkJPHVpdGV4dCBuYW1lPSJCSU9CVE5fVElUTEUiIHZhbHVlPSJCaW8gOiIvPg0KCQk8dWl0ZXh0IG5hbWU9IkRJVklERVJCVE5fVElUTEUiIHZhbHVlPSJ8Ii8+DQoJCTx1aXRleHQgbmFtZT0iQ09OVEFDVEJUTl9USVRMRSIgdmFsdWU9IkNvbnRhY3QiLz4NCgkJPHVpdGV4dCBuYW1lPSJUQUJfUVVJWiIgdmFsdWU9IlF1aXoiLz4NCgkJPHVpdGV4dCBuYW1lPSJUQUJfT1VUTElORSIgdmFsdWU9IlBsYW4iLz4NCgkJPHVpdGV4dCBuYW1lPSJUQUJfVEhVTUIiIHZhbHVlPSJEaWFwb3MiLz4NCgkJPHVpdGV4dCBuYW1lPSJUQUJfTk9URVMiIHZhbHVlPSJOb3RlcyIvPg0KCQk8dWl0ZXh0IG5hbWU9IlRBQl9TRUFSQ0giIHZhbHVlPSJSZWNoZXJjaGUiLz4NCgkJPHVpdGV4dCBuYW1lPSJTTElERV9IRUFESU5HIiB2YWx1ZT0iVGl0cmUgZGUgbGEgZGlhcG9zaXRpdmUiLz4NCgkJPHVpdGV4dCBuYW1lPSJEVVJBVElPTl9IRUFESU5HIiB2YWx1ZT0iRHVyw6llIi8+DQoJCTx1aXRleHQgbmFtZT0iU0VBUkNIX0hFQURJTkciIHZhbHVlPSJSZWNoZXJjaGUgZGUgdGV4dGUgOiIvPg0KCQk8dWl0ZXh0IG5hbWU9IlRIVU1CX0hFQURJTkciIHZhbHVlPSJEaWFwb3NpdGl2ZSIvPg0KCQk8dWl0ZXh0IG5hbWU9IlRIVU1CX0lORk8iIHZhbHVlPSJUaXRyZS9kdXLDqWUiLz4NCgkJPHVpdGV4dCBuYW1lPSJBVFRBQ0hOQU1FX0hFQURJTkciIHZhbHVlPSJOb20gZGUgZmljaGllciIvPg0KCQk8dWl0ZXh0IG5hbWU9IkFUVEFDSFNJWkVfSEVBRElORyIgdmFsdWU9IlRhaWxsZSIvPg0KCQk8dWl0ZXh0IG5hbWU9IlNMSURFX05PVEVTIiB2YWx1ZT0iQ29tbWVudGFpcmVzIGRlcyBkaWFwb3NpdGl2ZXMiLz4NCgkJPCEtLXF1aXogcG9kIGFuZCBtZXNzYWdlIGJveCB0ZXh0cy0tPg0KCQk8dWl0ZXh0IG5hbWU9IlFVSVpQT0RfUVVJWl9BVFRFTVBUIiB2YWx1ZT0iVGVudGF0aXZlIGRlIHF1ZXN0aW9ubmFpcmUgOiIvPg0KCQk8dWl0ZXh0IG5hbWU9IlFVSVpQT0RfUVVJWl9BVFRFTVBUX1ZBTFVFIiB2YWx1ZT0iJW4gc3VyICV0Ii8+DQoJCTx1aXRleHQgbmFtZT0iUVVJWlBPRF9RVUlaX1NDT1JFIiB2YWx1ZT0iTm90ZSBvYnRlbnVlIDoiLz4NCgkJPHVpdGV4dCBuYW1lPSJRVUlaUE9EX1FVSVpfUEFTU1NDT1JFIiB2YWx1ZT0iTm90ZSBkJ2FkbWlzc2liaWxpdMOpwqA6Ii8+DQoJCTx1aXRleHQgbmFtZT0iUVVJWlBPRF9RVUlaX01BWFNDT1JFIiB2YWx1ZT0iTm90ZSBtYXhpbWFsZSA6Ii8+DQoJCTx1aXRleHQgbmFtZT0iUVVJWlBPRF9RVUVTQVRNUFRfU1RSIiB2YWx1ZT0iVGVudGF0aXZlIDogJW4gc3VyICV0Ii8+DQoJCTx1aXRleHQgbmFtZT0iUVVJWlBPRF9RVUVTVFlQRV9TVFIiIHZhbHVlPSJUeXBlOiAlcyIvPg0KCQk8dWl0ZXh0IG5hbWU9IlFVSVpQT0RfUVVFU1RZUEVfR1JEIiB2YWx1ZT0iTm90w6kiLz4NCgkJPHVpdGV4dCBuYW1lPSJRVUlaUE9EX1FVRVNUWVBFX1NWWSIgdmFsdWU9IkVucXXDqnRlIi8+DQoJCTx1aXRleHQgbmFtZT0iUVVJWlBPRF9RVUlaQVRNUFRfSU5GIiB2YWx1ZT0iSWxsaW1pdMOpIi8+DQoJCTx1aXRleHQgbmFtZT0iUVVJWlBPRF9RVUVTQVRNUFRfSU5GIiB2YWx1ZT0iSWxsaW1pdMOpIi8+DQoJCTx1aXRleHQgbmFtZT0iV0FSTklOR01TR19ZRVNTVFJJTkciIHZhbHVlPSJPdWkiLz4NCgkJPHVpdGV4dCBuYW1lPSJXQVJOSU5HTVNHX05PU1RSSU5HIiB2YWx1ZT0iTm9uIi8+DQoJCTx1aXRleHQgbmFtZT0iV0FSTklOR01TR19USVRMRVNUUklORyIgdmFsdWU9IkF2ZXJ0aXNzZW1lbnQgZGUgbmF2aWdhdGlvbiBkdSBxdWVzdGlvbm5haXJlIi8+DQoJCTx1aXRleHQgbmFtZT0iV0FSTklOR01TR19NU0dTVFJJTkciIHZhbHVlPSJWb3VzIG4nYXZleiBwYXMgcsOpcG9uZHUgw6AgY2VydGFpbmVzIHF1ZXN0aW9ucyBkZSBjZSBxdWVzdGlvbm5haXJlLiYjeEE7JiN4QTtTaSB2b3VzIGNsaXF1ZXogc3VyIE91aSwgdm91cyBxdWl0dGVyZXogbGUgcXVlc3Rpb25uYWlyZS4gQ2xpcXVleiBzdXIgTm9uIHBvdXIgY29udGludWVyIGxlIHF1ZXN0aW9ubmFpcmUuIi8+DQoJCTx1aXRleHQgbmFtZT0iSU5GT1JNQVRJT05fSDI2NF9GTEFTSFBMQVlFUiIgdmFsdWU9IkxhIHZlcnNpb24gZGUgRmxhc2ggUGxheWVyIGFjdHVlbGxlbWVudCBpbnN0YWxsw6llIHN1ciB2b3RyZSBtYWNoaW5lIG5lIHByZW5kIHBhcyBlbiBjaGFyZ2UgY2UgdHlwZSBkZSB2aWTDqW8uIENsaXF1ZXogc3VyIGxhIHpvbmUgdmlkw6lvIHBvdXIgdMOpbMOpY2hhcmdlciBsYSBkZXJuacOocmUgdmVyc2lvbiBkZSBGbGFzaCBQbGF5ZXIuIi8+DQoJCTwhLS0gc3Vic3RpdHV0aW9uOiAlcCA9PSBwcmVzZW50YXRpb24gdGl0bGUgLS0+DQoJCTwhLS0gc3Vic3RpdHV0aW9uOiAlcyA9PSBzbGlkZSB0aXRsZSAtLT4NCgkJPCEtLSBzdWJzdGl0dXRpb246ICVuID09IHNsaWRlIG51bWJlciAtLT4NCgkJPHVpdGV4dCBuYW1lPSJCT09LTUFSSyIgdmFsdWU9IkFkb2JlIFByZXNlbnRlciAtICVwIi8+DQoJCTwhLS0gc3Vic3RpdHV0aW9uOiAlcCA9PSBwcmVzZW50YXRpb24gdGl0bGUgLS0+DQoJCTwhLS0gc3Vic3RpdHV0aW9uOiAlcyA9PSBzbGlkZSB0aXRsZSAtLT4NCgkJPCEtLSBzdWJzdGl0dXRpb246ICVuID09IHNsaWRlIG51bWJlciAtLT4NCgkJPHVpdGV4dCBuYW1lPSJCT09LTUFSS1NMSURFIiB2YWx1ZT0iQWRvYmUgUHJlc2VudGVyIC0gJXAgJXMiLz4NCgkJPHVpdGV4dCBuYW1lPSJTSE9XU0lERUJBUiIgdmFsdWU9Ik1vbnRyZXIgbCdlbmNhZHLDqSBhdXggcGFydGljaXBhbnRzIi8+DQoJCTx1aXRleHQgbmFtZT0iTVVURSIgdmFsdWU9Ik11ZXQiLz4NCgkJPHVpdGV4dCBuYW1lPSJET0NXUkFQX1RJVExFIiB2YWx1ZT0iUGnDqGNlIGpvaW50ZSBQcmVzZW50ZXIiLz4NCgkJPHVpdGV4dCBuYW1lPSJET0NXUkFQX01TRyIgdmFsdWU9IkVucmVnaXN0cmVyIHN1ciBtb24gb3JkaW5hdGV1ciIvPg0KCQk8dWl0ZXh0IG5hbWU9IkRPQ1dSQVBfUFJPTVBUIiB2YWx1ZT0iQ2xpcXVlciBwb3VyIHTDqWzDqWNoYXJnZXIiLz4NCgk8L2xhbmd1YWdlPg0KCTxsYW5ndWFnZSBpZD0iamEiPg0KCQk8IS0tIGZvcm1hdCBmb3IgdWlmb250IHZhbHVlIGlzICJmb250LHNpemUsaXNib2xkLGlzaXRhbGljLGlzc2hhZG93ZWQiIC0tPg0KCQk8dWlmb250IG5hbWU9IkZPTlRfUVVJWlpJTkciIHZhbHVlPSJWZXJkYW5hLDksZmFsc2UsZmFsc2UsZmFsc2UiLz4NCgkJPHVpZm9udCBuYW1lPSJGT05UX1NDUlVCU1RBVFVTIiB2YWx1ZT0iVmVyZGFuYSwxMSxmYWxzZSxmYWxzZSx0cnVlIi8+DQoJCTx1aWZvbnQgbmFtZT0iRk9OVF9TQ1JVQlRJTUUiIHZhbHVlPSJWZXJkYW5hLDksZmFsc2UsZmFsc2UsdHJ1ZSIvPg0KCQk8dWlmb250IG5hbWU9IkZPTlRfRUxBUFNFRFRJTUUiIHZhbHVlPSJWZXJkYW5hLDExLHRydWUsZmFsc2UsZmFsc2UiLz4NCgkJPHVpZm9udCBuYW1lPSJGT05UX1VUSUxTTUVOVSIgdmFsdWU9IlZlcmRhbmEsOSx0cnVlLGZhbHNlLGZhbHNlIi8+DQoJCTx1aWZvbnQgbmFtZT0iRk9OVF9UQUJTIiB2YWx1ZT0iVmVyZGFuYSwxMCxmYWxzZSxmYWxzZSxmYWxzZSIvPg0KCQk8dWlmb250IG5hbWU9IkZPTlRfUFJFU0VOVEFUSU9OTkFNRSIgdmFsdWU9IlZlcmRhbmEsMTUsZmFsc2UsZmFsc2UsdHJ1ZSIvPg0KCQk8dWlmb250IG5hbWU9IkZPTlRfUFJFU0VOVEVSTkFNRSIgdmFsdWU9IlZlcmRhbmEsMTUsdHJ1ZSxmYWxzZSx0cnVlIi8+DQoJCTx1aWZvbnQgbmFtZT0iRk9OVF9QUkVTRU5URVJUSVRMRSIgdmFsdWU9IlZlcmRhbmEsMTEsZmFsc2UsZmFsc2UsdHJ1ZSIvPg0KCQk8dWlmb250IG5hbWU9IkZPTlRfQklPQlROIiB2YWx1ZT0iVmVyZGFuYSwxMCxmYWxzZSxmYWxzZSx0cnVlIi8+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ExLGZhbHNlLGZhbHNlLHRydWUiLz4NCgkJPHVpZm9udCBuYW1lPSJGT05UX0JJT1dJTiIgdmFsdWU9IlZlcmRhbmEsMTEsZmFsc2UsZmFsc2UsZmFsc2UiLz4NCgkJPHVpZm9udCBuYW1lPSJGT05UX0xJU1RIRUFESU5HIiB2YWx1ZT0iVmVyZGFuYSwxMSxmYWxzZSxmYWxzZSxmYWxzZSIvPg0KCQk8dWlmb250IG5hbWU9IkZPTlRfV0lOVElUTEUiIHZhbHVlPSJWZXJkYW5hLDExLGZhbHNlLGZhbHNlLHRydWUiLz4NCgkJPHVpZm9udCBuYW1lPSJGT05UX0FUVEFDSE1FTlRTIiB2YWx1ZT0iVmVyZGFuYSwxMSxmYWxzZSxmYWxzZSx0cnVlIi8+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+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+DQoJCTx1aWZvbnQgbmFtZT0iRk9OVF9RVUlaUE9EX1FVSVpfUVVFU1RJT05fQ09VTlRfVkFMVUUiIHZhbHVlPSJWZXJkYW5hLDksdHJ1ZSxmYWxzZSx0cnVlIi8+DQoJCTx1aWZvbnQgbmFtZT0iRk9OVF9RVUlaUE9EX1FVSVpfUVVFU1RJT05fQVRURU1QVEVEIiB2YWx1ZT0iVmVyZGFuYSw5LGZhbHNlLGZhbHNlLHRydWUiLz4NCgkJPHVpZm9udCBuYW1lPSJGT05UX1FVSVpQT0RfUVVJWl9RVUVTVElPTl9BVFRFTVBURURfVkFMVUUiIHZhbHVlPSJWZXJkYW5hLDksdHJ1ZSxmYWxzZSx0cnVlIi8+DQoJCTx1aWZvbnQgbmFtZT0iRk9OVF9RVUlaUE9EX1FVSVpfU0NPUkVfVEFHIiB2YWx1ZT0iVmVyZGFuYSwxMSx0cnVlLGZhbHNlLHRydWUiLz4NCgkJPHVpZm9udCBuYW1lPSJGT05UX1FVSVpQT0RfUVVJWl9TQ09SRSIgdmFsdWU9IlZlcmRhbmEsOSxmYWxzZSxmYWxzZSx0cnVlIi8+DQoJCTx1aWZvbnQgbmFtZT0iRk9OVF9RVUlaUE9EX1FVSVpfU0NPUkVfVkFMVUUiIHZhbHVlPSJWZXJkYW5hLDksdHJ1ZSxmYWxzZSx0cnVlIi8+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+DQoJCTx1aWZvbnQgbmFtZT0iRk9OVF9RVUlaUE9EX1FVSVpfUEFTU1NDT1JFX1ZBTFVFIiB2YWx1ZT0iVmVyZGFuYSw5LHRydWUsZmFsc2UsdHJ1ZSIvPg0KCQk8IS0tIHVpdGV4dCAtLT4NCgkJPCEtLSBzdWJzdGl0dXRpb246ICVuID09IHNsaWRlIG51bWJlciAtLT4NCgkJPHVpdGV4dCBuYW1lPSJVTk5BTUVEU0xJREVUSVRMRSIgdmFsdWU9IuOCueODqeOCpOODiSA6ICVuIi8+DQoJCTwhLS0gc3Vic3RpdHV0aW9uOiAlbiA9PSBzbGlkZSBudW1iZXIgLS0+DQoJCTwhLS0gc3Vic3RpdHV0aW9uOiAldCA9PSB0b3RhbCBzbGlkZSBjb3VudCAtLT4NCgkJPHVpdGV4dCBuYW1lPSJTQ1JVQkJBUlNUQVRVU19TTElERUlORk8iIHZhbHVlPSLjgrnjg6njgqTjg4kgOiAlbiAvICV0IHwgIi8+DQoJCTx1aXRleHQgbmFtZT0iU0NSVUJCQVJTVEFUVVNfU1RPUFBFRCIgdmFsdWU9IuWBnOatoiIvPg0KCQk8dWl0ZXh0IG5hbWU9IlNDUlVCQkFSU1RBVFVTX1BMQVlJTkciIHZhbHVlPSLlho3nlJ/kuK0iLz4NCgkJPHVpdGV4dCBuYW1lPSJTQ1JVQkJBUlNUQVRVU19OT0FVRElPIiB2YWx1ZT0i6Z+z5aOw44Gq44GXIi8+DQoJCTx1aXRleHQgbmFtZT0iU0NSVUJCQVJTVEFUVVNfVklEUExBWUlORyIgdmFsdWU9IuODk+ODh+OCquWGjeeUn+S4rSIvPg0KCQk8dWl0ZXh0IG5hbWU9IlNDUlVCQkFSU1RBVFVTX0xPQURJTkciIHZhbHVlPSLjg63jg7zjg4nkuK0iLz4NCgkJPHVpdGV4dCBuYW1lPSJTQ1JVQkJBUlNUQVRVU19CVUZGRVJJTkciIHZhbHVlPSLjg5Djg4Pjg5XjgqHkuK0iLz4NCgkJPHVpdGV4dCBuYW1lPSJTQ1JVQkJBUlNUQVRVU19RVUVTVElPTiIgdmFsdWU9IuizquWVj+OBq+etlOOBiOOBpuS4i+OBleOBhCIvPg0KCQk8dWl0ZXh0IG5hbWU9IlNDUlVCQkFSU1RBVFVTX1JFVklFV1FVSVoiIHZhbHVlPSLjgq/jgqTjgrrjgpLjg6zjg5Pjg6Xjg7zjgZfjgabjgYTjgb7jgZkiLz4NCgkJPCEtLSBzdWJzdGl0dXRpb246ICVtID09IG1pbnV0ZXMgcmVtYWluaW5nIC0tPg0KCQk8IS0tIHN1YnN0aXR1dGlvbjogJXMgPT0gc2Vjb25kcyByZW1haW5pbmcgLS0+DQoJCTx1aXRleHQgbmFtZT0iRUxBUFNFRCIgdmFsdWU9Iuaui+OCiiA6ICVtIOWIhiAlcyDnp5IiLz4NCgkJPHVpdGV4dCBuYW1lPSJOT1RGT1VORCIgdmFsdWU9IuS9leOCguimi+OBpOOBi+OCiuOBvuOBm+OCkyIvPg0KCQk8dWl0ZXh0IG5hbWU9IkFUVEFDSE1FTlRTIiB2YWx1ZT0i5re75LuYIi8+DQoJCTwhLS0gc3Vic3RpdHV0aW9uOiAlcCA9PSBjdXJyZW50IHNwZWFrZXIncyB0aXRsZSAtLT4NCgkJPHVpdGV4dCBuYW1lPSJCSU9XSU5fVElUTEUiIHZhbHVlPSLntYzmrbQgOiAlcCIvPg0KCQk8dWl0ZXh0IG5hbWU9IkJJT0JUTl9USVRMRSIgdmFsdWU9Iue1jOattCIvPg0KCQk8dWl0ZXh0IG5hbWU9IkRJVklERVJCVE5fVElUTEUiIHZhbHVlPSJ8Ii8+DQoJCTx1aXRleHQgbmFtZT0iQ09OVEFDVEJUTl9USVRMRSIgdmFsdWU9IuOBiuWVj+OBhOWQiOOCj+OBmyIvPg0KCQk8dWl0ZXh0IG5hbWU9IlRBQl9RVUlaIiB2YWx1ZT0i44Kv44Kk44K6Ii8+DQoJCTx1aXRleHQgbmFtZT0iVEFCX09VVExJTkUiIHZhbHVlPSLjgqLjgqbjg4jjg6njgqTjg7MiLz4NCgkJPHVpdGV4dCBuYW1lPSJUQUJfVEhVTUIiIHZhbHVlPSLjgrXjg6Djg43jg7zjg6siLz4NCgkJPHVpdGV4dCBuYW1lPSJUQUJfTk9URVMiIHZhbHVlPSLjg47jg7zjg4giLz4NCgkJPHVpdGV4dCBuYW1lPSJUQUJfU0VBUkNIIiB2YWx1ZT0i5qSc57SiIi8+DQoJCTx1aXRleHQgbmFtZT0iU0xJREVfSEVBRElORyIgdmFsdWU9IuOCueODqeOCpOODieOCv+OCpOODiOODqyIvPg0KCQk8dWl0ZXh0IG5hbWU9IkRVUkFUSU9OX0hFQURJTkciIHZhbHVlPSLplbfjgZUiLz4NCgkJPHVpdGV4dCBuYW1lPSJTRUFSQ0hfSEVBRElORyIgdmFsdWU9IuaknOe0ouOBmeOCi+ODhuOCreOCueODiCA6ICIvPg0KCQk8dWl0ZXh0IG5hbWU9IlRIVU1CX0hFQURJTkciIHZhbHVlPSLjgrnjg6njgqTjg4kiLz4NCgkJPHVpdGV4dCBuYW1lPSJUSFVNQl9JTkZPIiB2YWx1ZT0i44K544Op44Kk44OJ44K/44Kk44OI44OrIC8g6ZW344GVIi8+DQoJCTx1aXRleHQgbmFtZT0iQVRUQUNITkFNRV9IRUFESU5HIiB2YWx1ZT0i44OV44Kh44Kk44Or5ZCNIi8+DQoJCTx1aXRleHQgbmFtZT0iQVRUQUNIU0laRV9IRUFESU5HIiB2YWx1ZT0i44K144Kk44K6Ii8+DQoJCTx1aXRleHQgbmFtZT0iU0xJREVfTk9URVMiIHZhbHVlPSLjgrnjg6njgqTjg4njg47jg7zjg4giLz4NCgkJPCEtLXF1aXogcG9kIGFuZCBtZXNzYWdlIGJveCB0ZXh0cy0tPg0KCQk8dWl0ZXh0IG5hbWU9IlFVSVpQT0RfUVVJWl9BVFRFTVBUIiB2YWx1ZT0i44Kv44Kk44K66Kmm6KGM5Zue5pWwIDogIi8+DQoJCTx1aXRleHQgbmFtZT0iUVVJWlBPRF9RVUlaX0FUVEVNUFRfVkFMVUUiIHZhbHVlPSIlbiAvICV0Ii8+DQoJCTx1aXRleHQgbmFtZT0iUVVJWlBPRF9RVUlaX1NDT1JFIiB2YWx1ZT0i44K544Kz44KiIDogIi8+DQoJCTx1aXRleHQgbmFtZT0iUVVJWlBPRF9RVUlaX1BBU1NTQ09SRSIgdmFsdWU9IuWQiOagvOeCuSA6Ii8+DQoJCTx1aXRleHQgbmFtZT0iUVVJWlBPRF9RVUlaX01BWFNDT1JFIiB2YWx1ZT0i5pyA6auY5b6X54K5IDogIi8+DQoJCTx1aXRleHQgbmFtZT0iUVVJWlBPRF9RVUVTQVRNUFRfU1RSIiB2YWx1ZT0i6Kmm6KGM5Zue5pWwIDogJW4gLyAldCIvPg0KCQk8dWl0ZXh0IG5hbWU9IlFVSVpQT0RfUVVFU1RZUEVfU1RSIiB2YWx1ZT0i44K/44Kk44OXIDogJXMiLz4NCgkJPHVpdGV4dCBuYW1lPSJRVUlaUE9EX1FVRVNUWVBFX0dSRCIgdmFsdWU9IuipleS+oSIvPg0KCQk8dWl0ZXh0IG5hbWU9IlFVSVpQT0RfUVVFU1RZUEVfU1ZZIiB2YWx1ZT0i44Ki44Oz44Kx44O844OIIi8+DQoJCTx1aXRleHQgbmFtZT0iUVVJWlBPRF9RVUlaQVRNUFRfSU5GIiB2YWx1ZT0i54Sh5Yi26ZmQIi8+DQoJCTx1aXRleHQgbmFtZT0iUVVJWlBPRF9RVUVTQVRNUFRfSU5GIiB2YWx1ZT0i54Sh5Yi26ZmQIi8+DQoJCTx1aXRleHQgbmFtZT0iV0FSTklOR01TR19ZRVNTVFJJTkciIHZhbHVlPSLjga/jgYQiLz4NCgkJPHVpdGV4dCBuYW1lPSJXQVJOSU5HTVNHX05PU1RSSU5HIiB2YWx1ZT0i44GE44GE44GIIi8+DQoJCTx1aXRleHQgbmFtZT0iV0FSTklOR01TR19USVRMRVNUUklORyIgdmFsdWU9IuOCr+OCpOOCuuOBruODiuODk+OCsuODvOOCt+ODp+ODs+OBq+mWouOBmeOCi+itpuWRiiIvPg0KCQk8dWl0ZXh0IG5hbWU9IldBUk5JTkdNU0dfTVNHU1RSSU5HIiB2YWx1ZT0i44GT44Gu44Kv44Kk44K644Gr44Gv44CB44G+44Gg6Kej562U44GX44Gm44GE44Gq44GE6LOq5ZWP44GM44GC44KK44G+44GZ44CCJiN4QTsmI3hBOyDjgq/jgqTjgrrjgpLntYLkuobjgZnjgovjgavjga/jgIHjgIzjga/jgYTjgI3jgpLjgq/jg6rjg4Pjgq/jgZfjgb7jgZnjgILjgq/jgqTjgrrjgpLntprooYzjgZnjgovjgavjga/jgIHjgIzjgYTjgYTjgYjjgI3jgpLjgq/jg6rjg4Pjgq/jgZfjgb7jgZnjgIIiLz4NCgkJPHVpdGV4dCBuYW1lPSJJTkZPUk1BVElPTl9IMjY0X0ZMQVNIUExBWUVSIiB2YWx1ZT0i44GK5L2/44GE44Gu44Kz44Oz44OU44Ol44O844K/44Gr54++5Zyo44Kk44Oz44K544OI44O844Or44GV44KM44Gm44GE44KLIEZsYXNoIFBsYXllciDjga7jg5Djg7zjgrjjg6fjg7Pjga/jgIHjgZPjga7jg5Pjg4fjgqrjgpLjgrXjg53jg7zjg4jjgZfjgabjgYTjgb7jgZvjgpPjgILmnIDmlrDjga4gRmxhc2ggUGxheWVyIOOCkuODgOOCpuODs+ODreODvOODieOBmeOCi+OBq+OBr+OAgeODk+ODh+OCqumgmOWfn+OCkuOCr+ODquODg+OCr+OBl+OBpuOBj+OBoOOBleOBhOOAgiIvPg0KCQk8IS0tIHN1YnN0aXR1dGlvbjogJXAgPT0gcHJlc2VudGF0aW9uIHRpdGxlIC0tPg0KCQk8IS0tIHN1YnN0aXR1dGlvbjogJXMgPT0gc2xpZGUgdGl0bGUgLS0+DQoJCTwhLS0gc3Vic3RpdHV0aW9uOiAlbiA9PSBzbGlkZSBudW1iZXIgLS0+DQoJCTx1aXRleHQgbmFtZT0iQk9PS01BUksiIHZhbHVlPSJBZG9iZSBQcmVzZW50ZXIgLSAlcCIvPg0KCQk8IS0tIHN1YnN0aXR1dGlvbjogJXAgPT0gcHJlc2VudGF0aW9uIHRpdGxlIC0tPg0KCQk8IS0tIHN1YnN0aXR1dGlvbjogJXMgPT0gc2xpZGUgdGl0bGUgLS0+DQoJCTwhLS0gc3Vic3RpdHV0aW9uOiAlbiA9PSBzbGlkZSBudW1iZXIgLS0+DQoJCTx1aXRleHQgbmFtZT0iQk9PS01BUktTTElERSIgdmFsdWU9IkFkb2JlIFByZXNlbnRlciAtICVwICVzIi8+DQoJCTx1aXRleHQgbmFtZT0iU0hPV1NJREVCQVIiIHZhbHVlPSLjgrXjgqTjg4njg5Djg7zjgpLlj4LliqDogIXjgavopovjgZvjgosiLz4NCgkJPHVpdGV4dCBuYW1lPSJNVVRFIiB2YWx1ZT0i44Of44Ol44O844OIIi8+DQoJCTx1aXRleHQgbmFtZT0iRE9DV1JBUF9USVRMRSIgdmFsdWU9IlByZXNlbnRlciDmt7vku5jjg5XjgqHjgqTjg6siLz4NCgkJPHVpdGV4dCBuYW1lPSJET0NXUkFQX01TRyIgdmFsdWU9IuODnuOCpOOCs+ODs+ODlOODpeODvOOCv+OBq+S/neWtmCIvPg0KCQk8dWl0ZXh0IG5hbWU9IkRPQ1dSQVBfUFJPTVBUIiB2YWx1ZT0i44Kv44Oq44OD44Kv44GX44Gm44OA44Km44Oz44Ot44O844OJIi8+DQoJPC9sYW5ndWFnZT4NCgk8bGFuZ3VhZ2UgaWQ9ImtvIj4NCgkJPCEtLSBmb3JtYXQgZm9yIHVpZm9udCB2YWx1ZSBpcyAiZm9udCxzaXplLGlzYm9sZCxpc2l0YWxpYyxpc3NoYWRvd2VkIiAtLT4NCgkJPHVpZm9udCBuYW1lPSJGT05UX1FVSVpaSU5HIiB2YWx1ZT0iVmVyZGFuYSw5LGZhbHNlLGZhbHNlLGZhbHNlIi8+DQoJCTx1aWZvbnQgbmFtZT0iRk9OVF9TQ1JVQlNUQVRVUyIgdmFsdWU9IlZlcmRhbmEsMTEsZmFsc2UsZmFsc2UsdHJ1ZSIvPg0KCQk8dWlmb250IG5hbWU9IkZPTlRfU0NSVUJUSU1FIiB2YWx1ZT0iVmVyZGFuYSw5LGZhbHNlLGZhbHNlLHRydWUiLz4NCgkJPHVpZm9udCBuYW1lPSJGT05UX0VMQVBTRURUSU1FIiB2YWx1ZT0iVmVyZGFuYSwxMSx0cnVlLGZhbHNlLGZhbHNlIi8+DQoJCTx1aWZvbnQgbmFtZT0iRk9OVF9VVElMU01FTlUiIHZhbHVlPSJWZXJkYW5hLDksdHJ1ZSxmYWxzZSxmYWxzZSIvPg0KCQk8dWlmb250IG5hbWU9IkZPTlRfVEFCUyIgdmFsdWU9IlZlcmRhbmEsMTEsZmFsc2UsZmFsc2UsZmFsc2UiLz4NCgkJPHVpZm9udCBuYW1lPSJGT05UX1BSRVNFTlRBVElPTk5BTUUiIHZhbHVlPSJWZXJkYW5hLDE1LGZhbHNlLGZhbHNlLHRydWUiLz4NCgkJPHVpZm9udCBuYW1lPSJGT05UX1BSRVNFTlRFUk5BTUUiIHZhbHVlPSJWZXJkYW5hLDE1LHRydWUsZmFsc2UsdHJ1ZSIvPg0KCQk8dWlmb250IG5hbWU9IkZPTlRfUFJFU0VOVEVSVElUTEUiIHZhbHVlPSJWZXJkYW5hLDExLGZhbHNlLGZhbHNlLHRydWUiLz4NCgkJPHVpZm9udCBuYW1lPSJGT05UX0JJT0JUTiIgdmFsdWU9IlZlcmRhbmEsMTEsZmFsc2UsZmFsc2UsdHJ1ZSIvPg0KCQk8dWlmb250IG5hbWU9IkZPTlRfTk9URVMiIHZhbHVlPSJWZXJkYW5hLDExLGZhbHNlLGZhbHNlLGZhbHNlIi8+DQoJCTx1aWZvbnQgbmFtZT0iRk9OVF9PVVRMSU5FIiB2YWx1ZT0iVmVyZGFuYSwxMSxmYWxzZSxmYWxzZSx0cnVlIi8+DQoJCTx1aWZvbnQgbmFtZT0iRk9OVF9TRUFSQ0giIHZhbHVlPSJWZXJkYW5hLDExLGZhbHNlLGZhbHNlLHRydWUiLz4NCgkJPHVpZm9udCBuYW1lPSJGT05UX1RIVU1CIiB2YWx1ZT0iVmVyZGFuYSwxMSxmYWxzZSxmYWxzZSx0cnVlIi8+DQoJCTx1aWZvbnQgbmFtZT0iRk9OVF9CSU9XSU4iIHZhbHVlPSJWZXJkYW5hLDExLGZhbHNlLGZhbHNlLGZhbHNlIi8+DQoJCTx1aWZvbnQgbmFtZT0iRk9OVF9MSVNUSEVBRElORyIgdmFsdWU9IlZlcmRhbmEsMTEsZmFsc2UsZmFsc2UsZmFsc2UiLz4NCgkJPHVpZm9udCBuYW1lPSJGT05UX1dJTlRJVExFIiB2YWx1ZT0iVmVyZGFuYSwxMSxmYWxzZSxmYWxzZSx0cnVlIi8+DQoJCTx1aWZvbnQgbmFtZT0iRk9OVF9BVFRBQ0hNRU5UUyIgdmFsdWU9IlZlcmRhbmEsMTEsZmFsc2UsZmFsc2UsdHJ1ZSIvPg0KCQk8IS0tcXVpeiBwb2QgYW5kIG1lc3NhZ2UgYm94IHRleHQgZm9udHMtLT4NCgkJPHVpZm9udCBuYW1lPSJGT05UX01TR0JPWF9XSU5USVRMRSIgdmFsdWU9IlZlcmRhbmEsMTEsdHJ1ZSxmYWxzZSx0cnVlIi8+DQoJCTx1aWZvbnQgbmFtZT0iRk9OVF9NU0dCT1hfTVNHIiB2YWx1ZT0iVmVyZGFuYSwxMSxmYWxzZSxmYWxzZSx0cnVlIi8+DQoJCTx1aWZvbnQgbmFtZT0iRk9OVF9NU0dCT1hfT1BUSU9OUyIgdmFsdWU9IlZlcmRhbmEsOSx0cnVlLGZhbHNlLHRydWUiLz4NCgkJPHVpZm9udCBuYW1lPSJGT05UX1FVSVpQT0RfUVVJWl9USVRMRSIgdmFsdWU9IlZlcmRhbmEsMTEsdHJ1ZSxmYWxzZSx0cnVlIi8+DQoJCTx1aWZvbnQgbmFtZT0iRk9OVF9RVUlaUE9EX1FVSVpfQVRURU1QVCIgdmFsdWU9IlZlcmRhbmEsOSxmYWxzZSxmYWxzZSx0cnVlIi8+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+DQoJCTx1aWZvbnQgbmFtZT0iRk9OVF9RVUlaUE9EX1FVRVNUSU9OX0FUVEVNUFRfVkFMVUUiIHZhbHVlPSJWZXJkYW5hLDksdHJ1ZSxmYWxzZSx0cnVlIi8+DQoJCTx1aWZvbnQgbmFtZT0iRk9OVF9RVUlaUE9EX1FVRVNUSU9OX1RBRyIgdmFsdWU9IlZlcmRhbmEsMTEsdHJ1ZSxmYWxzZSx0cnVlIi8+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+DQoJCTx1aWZvbnQgbmFtZT0iRk9OVF9RVUlaUE9EX1FVSVpfUVVFU1RJT05fQVRURU1QVEVEX1ZBTFVFIiB2YWx1ZT0iVmVyZGFuYSw5LHRydWUsZmFsc2UsdHJ1ZSIvPg0KCQk8dWlmb250IG5hbWU9IkZPTlRfUVVJWlBPRF9RVUlaX1NDT1JFX1RBRyIgdmFsdWU9IlZlcmRhbmEsMTEsdHJ1ZSxmYWxzZSx0cnVlIi8+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+DQoJCTwhLS0gc3Vic3RpdHV0aW9uOiAlbiA9PSBzbGlkZSBudW1iZXIgLS0+DQoJCTx1aXRleHQgbmFtZT0iVU5OQU1FRFNMSURFVElUTEUiIHZhbHVlPSLsiqzrnbzsnbTrk5wgJW4iLz4NCgkJPCEtLSBzdWJzdGl0dXRpb246ICVuID09IHNsaWRlIG51bWJlciAtLT4NCgkJPCEtLSBzdWJzdGl0dXRpb246ICV0ID09IHRvdGFsIHNsaWRlIGNvdW50IC0tPg0KCQk8dWl0ZXh0IG5hbWU9IlNDUlVCQkFSU1RBVFVTX1NMSURFSU5GTyIgdmFsdWU9IuyKrOudvOydtOuTnCAlbiAvICV0IHwgIi8+DQoJCTx1aXRleHQgbmFtZT0iU0NSVUJCQVJTVEFUVVNfU1RPUFBFRCIgdmFsdWU9IuykkeyngOuQqCIvPg0KCQk8dWl0ZXh0IG5hbWU9IlNDUlVCQkFSU1RBVFVTX1BMQVlJTkciIHZhbHVlPSLsnqzsg50iLz4NCgkJPHVpdGV4dCBuYW1lPSJTQ1JVQkJBUlNUQVRVU19OT0FVRElPIiB2YWx1ZT0i7Jik65SU7JikIOyXhuydjCIvPg0KCQk8dWl0ZXh0IG5hbWU9IlNDUlVCQkFSU1RBVFVTX1ZJRFBMQVlJTkciIHZhbHVlPSLruYTrlJTsmKQg7J6s7IOdIOykkSIvPg0KCQk8dWl0ZXh0IG5hbWU9IlNDUlVCQkFSU1RBVFVTX0xPQURJTkciIHZhbHVlPSLroZzrlKkiLz4NCgkJPHVpdGV4dCBuYW1lPSJTQ1JVQkJBUlNUQVRVU19CVUZGRVJJTkciIHZhbHVlPSLrsoTtjbzrp4EiLz4NCgkJPHVpdGV4dCBuYW1lPSJTQ1JVQkJBUlNUQVRVU19RVUVTVElPTiIgdmFsdWU9IuyniOusuOyXkCDri7XtlZjquLAiLz4NCgkJPHVpdGV4dCBuYW1lPSJTQ1JVQkJBUlNUQVRVU19SRVZJRVdRVUlaIiB2YWx1ZT0i7KeI66y4IOuLpOyLnOuztOq4sCIvPg0KCQk8IS0tIHN1YnN0aXR1dGlvbjogJW0gPT0gbWludXRlcyByZW1haW5pbmcgLS0+DQoJCTwhLS0gc3Vic3RpdHV0aW9uOiAlcyA9PSBzZWNvbmRzIHJlbWFpbmluZyAtLT4NCgkJPHVpdGV4dCBuYW1lPSJFTEFQU0VEIiB2YWx1ZT0iJW3rtoQgJXPstIgg64Ko7J2MIi8+DQoJCTx1aXRleHQgbmFtZT0iTk9URk9VTkQiIHZhbHVlPSLsl4bsnYwiLz4NCgkJPHVpdGV4dCBuYW1lPSJBVFRBQ0hNRU5UUyIgdmFsdWU9IuyyqOu2gCDtjIzsnbwiLz4NCgkJPCEtLSBzdWJzdGl0dXRpb246ICVwID09IGN1cnJlbnQgc3BlYWtlcidzIHRpdGxlIC0tPg0KCQk8dWl0ZXh0IG5hbWU9IkJJT1dJTl9USVRMRSIgdmFsdWU9IuqyveugpSDshozqsJw6ICVwIi8+DQoJCTx1aXRleHQgbmFtZT0iQklPQlROX1RJVExFIiB2YWx1ZT0i6rK966ClIOyGjOqwnCIvPg0KCQk8dWl0ZXh0IG5hbWU9IkRJVklERVJCVE5fVElUTEUiIHZhbHVlPSJ8Ii8+DQoJCTx1aXRleHQgbmFtZT0iQ09OVEFDVEJUTl9USVRMRSIgdmFsdWU9IuyXsOudveyymCIvPg0KCQk8dWl0ZXh0IG5hbWU9IlRBQl9RVUlaIiB2YWx1ZT0i7YC07KaIIi8+DQoJCTx1aXRleHQgbmFtZT0iVEFCX09VVExJTkUiIHZhbHVlPSLqsJzsmpQiLz4NCgkJPHVpdGV4dCBuYW1lPSJUQUJfVEhVTUIiIHZhbHVlPSLstpXshoztjJAiLz4NCgkJPHVpdGV4dCBuYW1lPSJUQUJfTk9URVMiIHZhbHVlPSLrhbjtirgiLz4NCgkJPHVpdGV4dCBuYW1lPSJUQUJfU0VBUkNIIiB2YWx1ZT0i6rKA7IOJIi8+DQoJCTx1aXRleHQgbmFtZT0iU0xJREVfSEVBRElORyIgdmFsdWU9IuyKrOudvOydtOuTnCDsoJzrqqkiLz4NCgkJPHVpdGV4dCBuYW1lPSJEVVJBVElPTl9IRUFESU5HIiB2YWx1ZT0i7J6s7IOd7Iuc6rCEIi8+DQoJCTx1aXRleHQgbmFtZT0iU0VBUkNIX0hFQURJTkciIHZhbHVlPSLthY3siqTtirgg6rKA7IOJOiIvPg0KCQk8dWl0ZXh0IG5hbWU9IlRIVU1CX0hFQURJTkciIHZhbHVlPSLsiqzrnbzsnbTrk5wiLz4NCgkJPHVpdGV4dCBuYW1lPSJUSFVNQl9JTkZPIiB2YWx1ZT0i7KCc66qpL+yerOyDneyLnOqwhCIvPg0KCQk8dWl0ZXh0IG5hbWU9IkFUVEFDSE5BTUVfSEVBRElORyIgdmFsdWU9Iu2MjOydvCDsnbTrpoQiLz4NCgkJPHVpdGV4dCBuYW1lPSJBVFRBQ0hTSVpFX0hFQURJTkciIHZhbHVlPSLtgazquLAiLz4NCgkJPHVpdGV4dCBuYW1lPSJTTElERV9OT1RFUyIgdmFsdWU9IuyKrOudvOydtOuTnCDrhbjtirgiLz4NCgkJPCEtLXF1aXogcG9kIGFuZCBtZXNzYWdlIGJveCB0ZXh0cy0tPg0KCQk8dWl0ZXh0IG5hbWU9IlFVSVpQT0RfUVVJWl9BVFRFTVBUIiB2YWx1ZT0i7YC07KaIIOyLnOuPhCDtmp/siJg6Ii8+DQoJCTx1aXRleHQgbmFtZT0iUVVJWlBPRF9RVUlaX0FUVEVNUFRfVkFMVUUiIHZhbHVlPSIlbi8ldCIvPg0KCQk8dWl0ZXh0IG5hbWU9IlFVSVpQT0RfUVVJWl9TQ09SRSIgdmFsdWU9IuuTneygkDoiLz4NCgkJPHVpdGV4dCBuYW1lPSJRVUlaUE9EX1FVSVpfUEFTU1NDT1JFIiB2YWx1ZT0i7Ya16rO8IOygkOyImDoiLz4NCgkJPHVpdGV4dCBuYW1lPSJRVUlaUE9EX1FVSVpfTUFYU0NPUkUiIHZhbHVlPSLstZzqs6Ag7KCQ7IiYOiIvPg0KCQk8dWl0ZXh0IG5hbWU9IlFVSVpQT0RfUVVFU0FUTVBUX1NUUiIgdmFsdWU9IuyLnOuPhCDtmp/siJg6ICVuLyV0Ii8+DQoJCTx1aXRleHQgbmFtZT0iUVVJWlBPRF9RVUVTVFlQRV9TVFIiIHZhbHVlPSLsnKDtmJU6ICVzIi8+DQoJCTx1aXRleHQgbmFtZT0iUVVJWlBPRF9RVUVTVFlQRV9HUkQiIHZhbHVlPSLsoJDsiJgg66ek6riw6riwIOyZhOujjCIvPg0KCQk8dWl0ZXh0IG5hbWU9IlFVSVpQT0RfUVVFU1RZUEVfU1ZZIiB2YWx1ZT0i7ISk66y4IOyhsOyCrCIvPg0KCQk8dWl0ZXh0IG5hbWU9IlFVSVpQT0RfUVVJWkFUTVBUX0lORiIgdmFsdWU9IuustO2VnCIvPg0KCQk8dWl0ZXh0IG5hbWU9IlFVSVpQT0RfUVVFU0FUTVBUX0lORiIgdmFsdWU9IuustO2VnCIvPg0KCQk8dWl0ZXh0IG5hbWU9IldBUk5JTkdNU0dfWUVTU1RSSU5HIiB2YWx1ZT0i7JiIIi8+DQoJCTx1aXRleHQgbmFtZT0iV0FSTklOR01TR19OT1NUUklORyIgdmFsdWU9IuyVhOuLiOyYpCIvPg0KCQk8dWl0ZXh0IG5hbWU9IldBUk5JTkdNU0dfVElUTEVTVFJJTkciIHZhbHVlPSLtgLTspogg64K067mE6rKM7J207IWYIOqyveqzoCIvPg0KCQk8dWl0ZXh0IG5hbWU9IldBUk5JTkdNU0dfTVNHU1RSSU5HIiB2YWx1ZT0i7J20IO2AtOymiOyXkOyEnCDsi5zrj4TtlZjsp4Ag7JWK7J2AIOyniOusuOydtCDsnojsirXri4jri6QuJiN4QTsmI3hBO+2AtOymiOulvCDsooXro4ztlZjroKTrqbQgW+yYiF3rpbwg7YG066at7ZWY6rOgLCDtgLTspojrpbwg6rOE7IaN7ZWY66Ck66m0IFvslYTri4jsmKRd66W8IO2BtOumre2VmOyLreyLnOyYpC4iLz4NCgkJPHVpdGV4dCBuYW1lPSJJTkZPUk1BVElPTl9IMjY0X0ZMQVNIUExBWUVSIiB2YWx1ZT0i7Iuc7Iqk7YWc7JeQIOyEpOy5mOuQmOyWtCDsnojripQg7ZiE7J6sIOuyhOyghOydmCBGbGFzaCBQbGF5ZXLripQg7J20IOu5hOuUlOyYpOulvCDsp4Dsm5DtlZjsp4Ag7JWK7Iq164uI64ukLiDstZzsi6AgRmxhc2ggUGxheWVy66W8IOuLpOyatOuhnOuTnO2VmOugpOuptCDruYTrlJTsmKQg7JiB7Jet7J2EIO2BtOumre2VmOyLreyLnOyYpC4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7LC47Jes7J6Q7JeQ6rKMIOyEuOuhnCDrp4nrjIAg67O07J206riwIi8+DQoJCTx1aXRleHQgbmFtZT0iTVVURSIgdmFsdWU9IuydjOyGjOqxsCIvPg0KCQk8dWl0ZXh0IG5hbWU9IkRPQ1dSQVBfVElUTEUiIHZhbHVlPSJQcmVzZW50ZXIg7YyM7J28IOyyqOu2gCIvPg0KCQk8dWl0ZXh0IG5hbWU9IkRPQ1dSQVBfTVNHIiB2YWx1ZT0i64K0IOy7tO2TqO2EsOyXkCDsoIDsnqUiLz4NCgkJPHVpdGV4dCBuYW1lPSJET0NXUkFQX1BST01QVCIgdmFsdWU9Iu2BtOumre2VmOyXrCDri6TsmrTroZzrk5wiLz4NCgk8L2xhbmd1YWdlPg0KCTxsYW5ndWFnZSBpZD0iZXMiPg0KCQk8IS0tIGZvcm1hdCBmb3IgdWlmb250IHZhbHVlIGlzICJmb250LHNpemUsaXNib2xkLGlzaXRhbGljLGlzc2hhZG93ZWQiIC0tPg0KCQk8dWlmb250IG5hbWU9IkZPTlRfUVVJWlpJTkciIHZhbHVlPSJWZXJkYW5hLDksZmFsc2UsZmFsc2UsZmFsc2UiLz4NCgkJPHVpZm9udCBuYW1lPSJGT05UX1NDUlVCU1RBVFVTIiB2YWx1ZT0iVmVyZGFuYSw5LHRydWUsZmFsc2UsdHJ1ZSIvPg0KCQk8dWlmb250IG5hbWU9IkZPTlRfU0NSVUJUSU1FIiB2YWx1ZT0iVmVyZGFuYSw5LGZhbHNlLGZhbHNlLHRydWUiLz4NCgkJPHVpZm9udCBuYW1lPSJGT05UX0VMQVBTRURUSU1FIiB2YWx1ZT0iVmVyZGFuYSw5LHRydWUsZmFsc2UsdHJ1ZSIvPg0KCQk8dWlmb250IG5hbWU9IkZPTlRfVVRJTFNNRU5VIiB2YWx1ZT0iVmVyZGFuYSw5LHRydWUsZmFsc2UsZmFsc2UiLz4NCgkJPHVpZm9udCBuYW1lPSJGT05UX1RBQlMiIHZhbHVlPSJWZXJkYW5hLDksdHJ1ZSxmYWxzZSx0cnVlIi8+DQoJCTx1aWZvbnQgbmFtZT0iRk9OVF9QUkVTRU5UQVRJT05OQU1FIiB2YWx1ZT0iVmVyZGFuYSwxNCxmYWxzZSxmYWxzZSx0cnVlIi8+DQoJCTx1aWZvbnQgbmFtZT0iRk9OVF9QUkVTRU5URVJOQU1FIiB2YWx1ZT0iVmVyZGFuYSwxMCx0cnVlLGZhbHNlLHRydWUiLz4NCgkJPHVpZm9udCBuYW1lPSJGT05UX1BSRVNFTlRFUlRJVExFIiB2YWx1ZT0iVmVyZGFuYSwxMCxmYWxzZSxmYWxzZSx0cnVlIi8+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+DQoJCTx1aWZvbnQgbmFtZT0iRk9OVF9USFVNQiIgdmFsdWU9IlZlcmRhbmEsOSxmYWxzZSxmYWxzZSx0cnVlIi8+DQoJCTx1aWZvbnQgbmFtZT0iRk9OVF9CSU9XSU4iIHZhbHVlPSJWZXJkYW5hLDExLGZhbHNlLGZhbHNlLGZhbHNlIi8+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XF1aXogcG9kIGFuZCBtZXNzYWdlIGJveCB0ZXh0IGZvbnRzLS0+DQoJCTx1aWZvbnQgbmFtZT0iRk9OVF9NU0dCT1hfV0lOVElUTEUiIHZhbHVlPSJWZXJkYW5hLDExLHRydWUsZmFsc2UsdHJ1ZSIvPg0KCQk8dWlmb250IG5hbWU9IkZPTlRfTVNHQk9YX01TRyIgdmFsdWU9IlZlcmRhbmEsMTEsZmFsc2UsZmFsc2UsdHJ1ZSIvPg0KCQk8dWlmb250IG5hbWU9IkZPTlRfTVNHQk9YX09QVElPTlMiIHZhbHVlPSJWZXJkYW5hLDksdHJ1ZSxmYWxzZSx0cnVlIi8+DQoJCTx1aWZvbnQgbmFtZT0iRk9OVF9RVUlaUE9EX1FVSVpfVElUTEUiIHZhbHVlPSJWZXJkYW5hLDExLHRydWUsZmFsc2UsdHJ1ZSIvPg0KCQk8dWlmb250IG5hbWU9IkZPTlRfUVVJWlBPRF9RVUlaX0FUVEVNUFQiIHZhbHVlPSJWZXJkYW5hLDksZmFsc2UsZmFsc2UsdHJ1ZSIvPg0KCQk8dWlmb250IG5hbWU9IkZPTlRfUVVJWlBPRF9RVUlaX0FUVEVNUFRfVkFMVUUiIHZhbHVlPSJWZXJkYW5hLDksdHJ1ZSxmYWxzZSx0cnVlIi8+DQoJCTx1aWZvbnQgbmFtZT0iRk9OVF9RVUlaUE9EX1FVRVNUSU9OX1NDT1JFIiB2YWx1ZT0iVmVyZGFuYSw5LGZhbHNlLGZhbHNlLHRydWUiLz4NCgkJPHVpZm9udCBuYW1lPSJGT05UX1FVSVpQT0RfUVVFU1RJT05fU0NPUkVfVkFMVUUiIHZhbHVlPSJWZXJkYW5hLDksdHJ1ZSxmYWxzZSx0cnVlIi8+DQoJCTx1aWZvbnQgbmFtZT0iRk9OVF9RVUlaUE9EX1FVRVNUSU9OX0FUVEVNUFQiIHZhbHVlPSJWZXJkYW5hLDksZmFsc2UsZmFsc2UsdHJ1ZSIvPg0KCQk8dWlmb250IG5hbWU9IkZPTlRfUVVJWlBPRF9RVUVTVElPTl9BVFRFTVBUX1ZBTFVFIiB2YWx1ZT0iVmVyZGFuYSw5LHRydWUsZmFsc2UsdHJ1ZSIvPg0KCQk8dWlmb250IG5hbWU9IkZPTlRfUVVJWlBPRF9RVUVTVElPTl9UQUciIHZhbHVlPSJWZXJkYW5hLDExLHRydWUsZmFsc2UsdHJ1ZSIvPg0KCQk8dWlmb250IG5hbWU9IkZPTlRfUVVJWlBPRF9RVUlaX1FVRVNUSU9OX0NPVU5UIiB2YWx1ZT0iVmVyZGFuYSw5LGZhbHNlLGZhbHNlLHRydWUiLz4NCgkJPHVpZm9udCBuYW1lPSJGT05UX1FVSVpQT0RfUVVJWl9RVUVTVElPTl9DT1VOVF9WQUxVRSIgdmFsdWU9IlZlcmRhbmEsOSx0cnVlLGZhbHNlLHRydWUiLz4NCgkJPHVpZm9udCBuYW1lPSJGT05UX1FVSVpQT0RfUVVJWl9RVUVTVElPTl9BVFRFTVBURUQiIHZhbHVlPSJWZXJkYW5hLDksZmFsc2UsZmFsc2UsdHJ1ZSIvPg0KCQk8dWlmb250IG5hbWU9IkZPTlRfUVVJWlBPRF9RVUlaX1FVRVNUSU9OX0FUVEVNUFRFRF9WQUxVRSIgdmFsdWU9IlZlcmRhbmEsOSx0cnVlLGZhbHNlLHRydWUiLz4NCgkJPHVpZm9udCBuYW1lPSJGT05UX1FVSVpQT0RfUVVJWl9TQ09SRV9UQUciIHZhbHVlPSJWZXJkYW5hLDExLHRydWUsZmFsc2UsdHJ1ZSIvPg0KCQk8dWlmb250IG5hbWU9IkZPTlRfUVVJWlBPRF9RVUlaX1NDT1JFIiB2YWx1ZT0iVmVyZGFuYSw5LGZhbHNlLGZhbHNlLHRydWUiLz4NCgkJPHVpZm9udCBuYW1lPSJGT05UX1FVSVpQT0RfUVVJWl9TQ09SRV9WQUxVRSIgdmFsdWU9IlZlcmRhbmEsOSx0cnVlLGZhbHNlLHRydWUiLz4NCgkJPHVpZm9udCBuYW1lPSJGT05UX1FVSVpQT0RfUVVJWl9NQVhTQ09SRSIgdmFsdWU9IlZlcmRhbmEsOSxmYWxzZSxmYWxzZSx0cnVlIi8+DQoJCTx1aWZvbnQgbmFtZT0iRk9OVF9RVUlaUE9EX1FVSVpfTUFYU0NPUkVfVkFMVUUiIHZhbHVlPSJWZXJkYW5hLDksdHJ1ZSxmYWxzZSx0cnVlIi8+DQoJCTx1aWZvbnQgbmFtZT0iRk9OVF9RVUlaUE9EX1FVSVpfUEFTU1NDT1JFIiB2YWx1ZT0iVmVyZGFuYSw5LGZhbHNlLGZhbHNlLHRydWUiLz4NCgkJPHVpZm9udCBuYW1lPSJGT05UX1FVSVpQT0RfUVVJWl9QQVNTU0NPUkVfVkFMVUUiIHZhbHVlPSJWZXJkYW5hLDksdHJ1ZSxmYWxzZSx0cnVlIi8+DQoJCTwhLS0gdWl0ZXh0IC0tPg0KCQk8IS0tIHN1YnN0aXR1dGlvbjogJW4gPT0gc2xpZGUgbnVtYmVyIC0tPg0KCQk8dWl0ZXh0IG5hbWU9IlVOTkFNRURTTElERVRJVExFIiB2YWx1ZT0iRGlhcG9zaXRpdmEgJW4iLz4NCgkJPCEtLSBzdWJzdGl0dXRpb246ICVuID09IHNsaWRlIG51bWJlciAtLT4NCgkJPCEtLSBzdWJzdGl0dXRpb246ICV0ID09IHRvdGFsIHNsaWRlIGNvdW50IC0tPg0KCQk8dWl0ZXh0IG5hbWU9IlNDUlVCQkFSU1RBVFVTX1NMSURFSU5GTyIgdmFsdWU9IkRpYXBvc2l0aXZhICVuIC8gJXQgfCAiLz4NCgkJPHVpdGV4dCBuYW1lPSJTQ1JVQkJBUlNUQVRVU19TVE9QUEVEIiB2YWx1ZT0iRGV0ZW5pZGEiLz4NCgkJPHVpdGV4dCBuYW1lPSJTQ1JVQkJBUlNUQVRVU19QTEFZSU5HIiB2YWx1ZT0iUmVwcm9kdWNpZW5kbyIvPg0KCQk8dWl0ZXh0IG5hbWU9IlNDUlVCQkFSU1RBVFVTX05PQVVESU8iIHZhbHVlPSJTaW4gc29uaWRvIi8+DQoJCTx1aXRleHQgbmFtZT0iU0NSVUJCQVJTVEFUVVNfVklEUExBWUlORyIgdmFsdWU9IlbDrWRlbyBlbiByZXByb2QuIi8+DQoJCTx1aXRleHQgbmFtZT0iU0NSVUJCQVJTVEFUVVNfTE9BRElORyIgdmFsdWU9IkNhcmdhbmRvIi8+DQoJCTx1aXRleHQgbmFtZT0iU0NSVUJCQVJTVEFUVVNfQlVGRkVSSU5HIiB2YWx1ZT0iQWxtYWNlbmFuZG8gZW4gYsO6ZmVyIi8+DQoJCTx1aXRleHQgbmFtZT0iU0NSVUJCQVJTVEFUVVNfUVVFU1RJT04iIHZhbHVlPSJDb250ZXN0YXIgcHJlZ3VudGEiLz4NCgkJPHVpdGV4dCBuYW1lPSJTQ1JVQkJBUlNUQVRVU19SRVZJRVdRVUlaIiB2YWx1ZT0iUmV2aXNhbmRvIHBydWViYSIvPg0KCQk8IS0tIHN1YnN0aXR1dGlvbjogJW0gPT0gbWludXRlcyByZW1haW5pbmcgLS0+DQoJCTwhLS0gc3Vic3RpdHV0aW9uOiAlcyA9PSBzZWNvbmRzIHJlbWFpbmluZyAtLT4NCgkJPHVpdGV4dCBuYW1lPSJFTEFQU0VEIiB2YWx1ZT0iJW0gbWludXRvcyAlcyBzZWd1bmRvcyByZXN0YW50ZXMiLz4NCgkJPHVpdGV4dCBuYW1lPSJOT1RGT1VORCIgdmFsdWU9Ik5vIHNlIGhhIGVuY29udHJhZG8gbmFkYSIvPg0KCQk8dWl0ZXh0IG5hbWU9IkFUVEFDSE1FTlRTIiB2YWx1ZT0iQXJjaGl2b3MgYWRqdW50b3MiLz4NCgkJPCEtLSBzdWJzdGl0dXRpb246ICVwID09IGN1cnJlbnQgc3BlYWtlcidzIHRpdGxlIC0tPg0KCQk8dWl0ZXh0IG5hbWU9IkJJT1dJTl9USVRMRSIgdmFsdWU9IkJpb2dyYWbDrWE6ICVwIi8+DQoJCTx1aXRleHQgbmFtZT0iQklPQlROX1RJVExFIiB2YWx1ZT0iQmlvZ3JhZsOtYSIvPg0KCQk8dWl0ZXh0IG5hbWU9IkRJVklERVJCVE5fVElUTEUiIHZhbHVlPSJ8Ii8+DQoJCTx1aXRleHQgbmFtZT0iQ09OVEFDVEJUTl9USVRMRSIgdmFsdWU9IkNvbnRhY3RvIi8+DQoJCTx1aXRleHQgbmFtZT0iVEFCX1FVSVoiIHZhbHVlPSJQcnVlYmEiLz4NCgkJPHVpdGV4dCBuYW1lPSJUQUJfT1VUTElORSIgdmFsdWU9IkNvbnRvcm5vIi8+DQoJCTx1aXRleHQgbmFtZT0iVEFCX1RIVU1CIiB2YWx1ZT0iTWluaWF0LiIvPg0KCQk8dWl0ZXh0IG5hbWU9IlRBQl9OT1RFUyIgdmFsdWU9Ik5vdGFzIi8+DQoJCTx1aXRleHQgbmFtZT0iVEFCX1NFQVJDSCIgdmFsdWU9IkJ1c2NhciIvPg0KCQk8dWl0ZXh0IG5hbWU9IlNMSURFX0hFQURJTkciIHZhbHVlPSJUw610dWxvIGRlIGRpYXBvc2l0aXZhIi8+DQoJCTx1aXRleHQgbmFtZT0iRFVSQVRJT05fSEVBRElORyIgdmFsdWU9IkR1cmFjLiIvPg0KCQk8dWl0ZXh0IG5hbWU9IlNFQVJDSF9IRUFESU5HIiB2YWx1ZT0iQnVzY2FyIHRleHRvOiIvPg0KCQk8dWl0ZXh0IG5hbWU9IlRIVU1CX0hFQURJTkciIHZhbHVlPSJEaWFwb3NpdGl2YSIvPg0KCQk8dWl0ZXh0IG5hbWU9IlRIVU1CX0lORk8iIHZhbHVlPSJEdXIuL1TDrXQuIGRpYXAuIi8+DQoJCTx1aXRleHQgbmFtZT0iQVRUQUNITkFNRV9IRUFESU5HIiB2YWx1ZT0iTm9tYnJlIGRlIGFyY2hpdm8iLz4NCgkJPHVpdGV4dCBuYW1lPSJBVFRBQ0hTSVpFX0hFQURJTkciIHZhbHVlPSJUYW1hw7FvIi8+DQoJCTx1aXRleHQgbmFtZT0iU0xJREVfTk9URVMiIHZhbHVlPSJOb3RhcyBkZSBkaWFwb3NpdGl2YSIvPg0KCQk8IS0tcXVpeiBwb2QgYW5kIG1lc3NhZ2UgYm94IHRleHRzLS0+DQoJCTx1aXRleHQgbmFtZT0iUVVJWlBPRF9RVUlaX0FUVEVNUFQiIHZhbHVlPSJJbnRlbnRvIGRlIHBydWViYToiLz4NCgkJPHVpdGV4dCBuYW1lPSJRVUlaUE9EX1FVSVpfQVRURU1QVF9WQUxVRSIgdmFsdWU9IiVuIGRlICV0Ii8+DQoJCTx1aXRleHQgbmFtZT0iUVVJWlBPRF9RVUlaX1NDT1JFIiB2YWx1ZT0iUHVudHVhY2nDs246Ii8+DQoJCTx1aXRleHQgbmFtZT0iUVVJWlBPRF9RVUlaX1BBU1NTQ09SRSIgdmFsdWU9IlB1bnR1YWNpw7NuIHBhcmEgYXByb2JhcjoiLz4NCgkJPHVpdGV4dCBuYW1lPSJRVUlaUE9EX1FVSVpfTUFYU0NPUkUiIHZhbHVlPSJQdW50dWFjacOzbiBtw6F4aW1hOiIvPg0KCQk8dWl0ZXh0IG5hbWU9IlFVSVpQT0RfUVVFU0FUTVBUX1NUUiIgdmFsdWU9IkludGVudG9zOiAlbiBkZSAldCIvPg0KCQk8dWl0ZXh0IG5hbWU9IlFVSVpQT0RfUVVFU1RZUEVfU1RSIiB2YWx1ZT0iVGlwbzogJXMiLz4NCgkJPHVpdGV4dCBuYW1lPSJRVUlaUE9EX1FVRVNUWVBFX0dSRCIgdmFsdWU9IkNvbiBwdW50dWFjacOzbiIvPg0KCQk8dWl0ZXh0IG5hbWU9IlFVSVpQT0RfUVVFU1RZUEVfU1ZZIiB2YWx1ZT0iRW5jdWVzdGEiLz4NCgkJPHVpdGV4dCBuYW1lPSJRVUlaUE9EX1FVSVpBVE1QVF9JTkYiIHZhbHVlPSJJbmZpbml0byIvPg0KCQk8dWl0ZXh0IG5hbWU9IlFVSVpQT0RfUVVFU0FUTVBUX0lORiIgdmFsdWU9IkluZmluaXRvIi8+DQoJCTx1aXRleHQgbmFtZT0iV0FSTklOR01TR19ZRVNTVFJJTkciIHZhbHVlPSJTw60iLz4NCgkJPHVpdGV4dCBuYW1lPSJXQVJOSU5HTVNHX05PU1RSSU5HIiB2YWx1ZT0iTm8iLz4NCgkJPHVpdGV4dCBuYW1lPSJXQVJOSU5HTVNHX1RJVExFU1RSSU5HIiB2YWx1ZT0iQXZpc28gZGUgbmF2ZWdhY2nDs24gZGUgcHJ1ZWJhIi8+DQoJCTx1aXRleHQgbmFtZT0iV0FSTklOR01TR19NU0dTVFJJTkciIHZhbHVlPSJIYXkgcHJlZ3VudGFzIHNpbiBpbnRlbnRvcyBlbiBlc3RhIHBydWViYS4mI3hBOyYjeEE7UGFyYSBzYWxpciBkZSBsYSBwcnVlYmEsIGhhZ2EgY2xpYyBlbiBTw60uIFBhcmEgY29udGludWFyLCBoYWdhIGNsaWMgZW4gTm8uIi8+DQoJCTx1aXRleHQgbmFtZT0iSU5GT1JNQVRJT05fSDI2NF9GTEFTSFBMQVlFUiIgdmFsdWU9IkxhIHZlcnNpw7NuIGFjdHVhbCBkZSBGbGFzaCBQbGF5ZXIgaW5zdGFsYWRhIGVuIGVsIG9yZGVuYWRvciBubyBlcyBjb21wYXRpYmxlIGNvbiBlc3RlIHbDrWRlby4gSGFnYSBjbGljIGVuIGVsIMOhcmVhIGRlIHbDrWRlbyBwYXJhIGRlc2NhcmdhciBsYSDDumx0aW1hIHZlcnNpw7NuIGRlIEZsYXNoIFBsYXllci4iLz4NCgkJPCEtLSBzdWJzdGl0dXRpb246ICVwID09IHByZXNlbnRhdGlvbiB0aXRsZSAtLT4NCgkJPCEtLSBzdWJzdGl0dXRpb246ICVzID09IHNsaWRlIHRpdGxlIC0tPg0KCQk8IS0tIHN1YnN0aXR1dGlvbjogJW4gPT0gc2xpZGUgbnVtYmVyIC0tPg0KCQk8dWl0ZXh0IG5hbWU9IkJPT0tNQVJLIiB2YWx1ZT0iQWRvYmUgUHJlc2VudGVyOiAlcCIvPg0KCQk8IS0tIHN1YnN0aXR1dGlvbjogJXAgPT0gcHJlc2VudGF0aW9uIHRpdGxlIC0tPg0KCQk8IS0tIHN1YnN0aXR1dGlvbjogJXMgPT0gc2xpZGUgdGl0bGUgLS0+DQoJCTwhLS0gc3Vic3RpdHV0aW9uOiAlbiA9PSBzbGlkZSBudW1iZXIgLS0+DQoJCTx1aXRleHQgbmFtZT0iQk9PS01BUktTTElERSIgdmFsdWU9IkFkb2JlIFByZXNlbnRlcjogJXAgJXMiLz4NCgkJPHVpdGV4dCBuYW1lPSJTSE9XU0lERUJBUiIgdmFsdWU9Ik1vc3RyYXIgYmFycmEgbGF0ZXJhbCBhIGxvcyBwYXJ0aWNpcGFudGVzIi8+DQoJCTx1aXRleHQgbmFtZT0iTVVURSIgdmFsdWU9IlNpbGVuY2lhciIvPg0KCQk8dWl0ZXh0IG5hbWU9IkRPQ1dSQVBfVElUTEUiIHZhbHVlPSJBcmNoaXZvIGFkanVudG8gZGUgUHJlc2VudGVyIi8+DQoJCTx1aXRleHQgbmFtZT0iRE9DV1JBUF9NU0ciIHZhbHVlPSJHdWFyZGFyIGVuIE1pIFBDIi8+DQoJCTx1aXRleHQgbmFtZT0iRE9DV1JBUF9QUk9NUFQiIHZhbHVlPSJIYWdhIGNsaWMgZW4gRGVzY2FyZ2FyIi8+DQoJPC9sYW5ndWFnZT4NCgk8bGFuZ3VhZ2UgaWQ9InB0Ij4NCgkJPCEtLSBmb3JtYXQgZm9yIHVpZm9udCB2YWx1ZSBpcyAiZm9udCxzaXplLGlzYm9sZCxpc2l0YWxpYyxpc3NoYWRvd2VkIiAtLT4NCgkJPHVpZm9udCBuYW1lPSJGT05UX1FVSVpaSU5HIiB2YWx1ZT0iVmVyZGFuYSw5LGZhbHNlLGZhbHNlLGZhbHNlIi8+DQoJCTx1aWZvbnQgbmFtZT0iRk9OVF9TQ1JVQlNUQVRVUyIgdmFsdWU9IlZlcmRhbmEsOSx0cnVlLGZhbHNlLHRydWUiLz4NCgkJPHVpZm9udCBuYW1lPSJGT05UX1NDUlVCVElNRSIgdmFsdWU9IlZlcmRhbmEsOSxmYWxzZSxmYWxzZSx0cnVlIi8+DQoJCTx1aWZvbnQgbmFtZT0iRk9OVF9FTEFQU0VEVElNRSIgdmFsdWU9IlZlcmRhbmEsOSx0cnVlLGZhbHNlLHRydWUiLz4NCgkJPHVpZm9udCBuYW1lPSJGT05UX1VUSUxTTUVOVSIgdmFsdWU9IlZlcmRhbmEsOSx0cnVlLGZhbHNlLGZhbHNlIi8+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+DQoJCTx1aWZvbnQgbmFtZT0iRk9OVF9QUkVTRU5URVJUSVRMRSIgdmFsdWU9IlZlcmRhbmEsMTAsZmFsc2UsZmFsc2UsdHJ1ZSIvPg0KCQk8dWlmb250IG5hbWU9IkZPTlRfQklPQlROIiB2YWx1ZT0iVmVyZGFuYSwxMCxmYWxzZSxmYWxzZSx0cnVlIi8+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+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+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+DQoJCTx1aWZvbnQgbmFtZT0iRk9OVF9RVUlaUE9EX1FVSVpfUVVFU1RJT05fQ09VTlRfVkFMVUUiIHZhbHVlPSJWZXJkYW5hLDksdHJ1ZSxmYWxzZSx0cnVlIi8+DQoJCTx1aWZvbnQgbmFtZT0iRk9OVF9RVUlaUE9EX1FVSVpfUVVFU1RJT05fQVRURU1QVEVEIiB2YWx1ZT0iVmVyZGFuYSw5LGZhbHNlLGZhbHNlLHRydWUiLz4NCgkJPHVpZm9udCBuYW1lPSJGT05UX1FVSVpQT0RfUVVJWl9RVUVTVElPTl9BVFRFTVBURURfVkFMVUUiIHZhbHVlPSJWZXJkYW5hLDksdHJ1ZSxmYWxzZSx0cnVlIi8+DQoJCTx1aWZvbnQgbmFtZT0iRk9OVF9RVUlaUE9EX1FVSVpfU0NPUkVfVEFHIiB2YWx1ZT0iVmVyZGFuYSwxMSx0cnVlLGZhbHNlLHRydWUiLz4NCgkJPHVpZm9udCBuYW1lPSJGT05UX1FVSVpQT0RfUVVJWl9TQ09SRSIgdmFsdWU9IlZlcmRhbmEsOSxmYWxzZSxmYWxzZSx0cnVlIi8+DQoJCTx1aWZvbnQgbmFtZT0iRk9OVF9RVUlaUE9EX1FVSVpfU0NPUkVfVkFMVUUiIHZhbHVlPSJWZXJkYW5hLDksdHJ1ZSxmYWxzZSx0cnVlIi8+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+DQoJCTx1aWZvbnQgbmFtZT0iRk9OVF9RVUlaUE9EX1FVSVpfUEFTU1NDT1JFX1ZBTFVFIiB2YWx1ZT0iVmVyZGFuYSw5LHRydWUsZmFsc2UsdHJ1ZSIvPg0KCQk8IS0tIHVpdGV4dCAtLT4NCgkJPCEtLSBzdWJzdGl0dXRpb246ICVuID09IHNsaWRlIG51bWJlciAtLT4NCgkJPHVpdGV4dCBuYW1lPSJVTk5BTUVEU0xJREVUSVRMRSIgdmFsdWU9IlNsaWRlICVuIi8+DQoJCTwhLS0gc3Vic3RpdHV0aW9uOiAlbiA9PSBzbGlkZSBudW1iZXIgLS0+DQoJCTwhLS0gc3Vic3RpdHV0aW9uOiAldCA9PSB0b3RhbCBzbGlkZSBjb3VudCAtLT4NCgkJPHVpdGV4dCBuYW1lPSJTQ1JVQkJBUlNUQVRVU19TTElERUlORk8iIHZhbHVlPSJTbGlkZSAlbiAvICV0IHwgIi8+DQoJCTx1aXRleHQgbmFtZT0iU0NSVUJCQVJTVEFUVVNfU1RPUFBFRCIgdmFsdWU9IlBhcmFkbyIvPg0KCQk8dWl0ZXh0IG5hbWU9IlNDUlVCQkFSU1RBVFVTX1BMQVlJTkciIHZhbHVlPSJSZXByb2R1emluZG8iLz4NCgkJPHVpdGV4dCBuYW1lPSJTQ1JVQkJBUlNUQVRVU19OT0FVRElPIiB2YWx1ZT0iU2VtIMOhdWRpbyIvPg0KCQk8dWl0ZXh0IG5hbWU9IlNDUlVCQkFSU1RBVFVTX1ZJRFBMQVlJTkciIHZhbHVlPSJWw61kZW8gZW0gcmVwcm9kdcOnw6NvIi8+DQoJCTx1aXRleHQgbmFtZT0iU0NSVUJCQVJTVEFUVVNfTE9BRElORyIgdmFsdWU9IkNhcnJlZ2FuZG8iLz4NCgkJPHVpdGV4dCBuYW1lPSJTQ1JVQkJBUlNUQVRVU19CVUZGRVJJTkciIHZhbHVlPSJBcm1hemVuYW5kbyBlbSBidWZmZXIiLz4NCgkJPHVpdGV4dCBuYW1lPSJTQ1JVQkJBUlNUQVRVU19RVUVTVElPTiIgdmFsdWU9IlJlc3BvbmRlciBwZXJndW50YSIvPg0KCQk8dWl0ZXh0IG5hbWU9IlNDUlVCQkFSU1RBVFVTX1JFVklFV1FVSVoiIHZhbHVlPSJSZXZpc2FuZG8gcXVlc3Rpb27DoXJpbyIvPg0KCQk8IS0tIHN1YnN0aXR1dGlvbjogJW0gPT0gbWludXRlcyByZW1haW5pbmcgLS0+DQoJCTwhLS0gc3Vic3RpdHV0aW9uOiAlcyA9PSBzZWNvbmRzIHJlbWFpbmluZyAtLT4NCgkJPHVpdGV4dCBuYW1lPSJFTEFQU0VEIiB2YWx1ZT0iJW0gbWludXRvcyAlcyBzZWd1bmRvcyByZXN0YW50ZXMiLz4NCgkJPHVpdGV4dCBuYW1lPSJOT1RGT1VORCIgdmFsdWU9Ik5hZGEgZW5jb250cmFkbyIvPg0KCQk8dWl0ZXh0IG5hbWU9IkFUVEFDSE1FTlRTIiB2YWx1ZT0iQW5leG9zIi8+DQoJCTwhLS0gc3Vic3RpdHV0aW9uOiAlcCA9PSBjdXJyZW50IHNwZWFrZXIncyB0aXRsZSAtLT4NCgkJPHVpdGV4dCBuYW1lPSJCSU9XSU5fVElUTEUiIHZhbHVlPSJCaW86ICVwIi8+DQoJCTx1aXRleHQgbmFtZT0iQklPQlROX1RJVExFIiB2YWx1ZT0iQmlvIi8+DQoJCTx1aXRleHQgbmFtZT0iRElWSURFUkJUTl9USVRMRSIgdmFsdWU9InwiLz4NCgkJPHVpdGV4dCBuYW1lPSJDT05UQUNUQlROX1RJVExFIiB2YWx1ZT0iQ29udGF0byIvPg0KCQk8dWl0ZXh0IG5hbWU9IlRBQl9RVUlaIiB2YWx1ZT0iUXVlc3QuIi8+DQoJCTx1aXRleHQgbmFtZT0iVEFCX09VVExJTkUiIHZhbHVlPSJFc3F1ZW1hIi8+DQoJCTx1aXRleHQgbmFtZT0iVEFCX1RIVU1CIiB2YWx1ZT0iTWluaSIvPg0KCQk8dWl0ZXh0IG5hbWU9IlRBQl9OT1RFUyIgdmFsdWU9Ik5vdGFzIi8+DQoJCTx1aXRleHQgbmFtZT0iVEFCX1NFQVJDSCIgdmFsdWU9IkJ1c2NhIi8+DQoJCTx1aXRleHQgbmFtZT0iU0xJREVfSEVBRElORyIgdmFsdWU9IlTDrXR1bG8gZG8gc2xpZGUiLz4NCgkJPHVpdGV4dCBuYW1lPSJEVVJBVElPTl9IRUFESU5HIiB2YWx1ZT0iRHVyYcOnw6NvIi8+DQoJCTx1aXRleHQgbmFtZT0iU0VBUkNIX0hFQURJTkciIHZhbHVlPSJQcm9jdXJhciB0ZXh0bzoiLz4NCgkJPHVpdGV4dCBuYW1lPSJUSFVNQl9IRUFESU5HIiB2YWx1ZT0iU2xpZGUiLz4NCgkJPHVpdGV4dCBuYW1lPSJUSFVNQl9JTkZPIiB2YWx1ZT0iVMOtdHVsby9EdXJhw6fDo28gZG8gc2xpZGUiLz4NCgkJPHVpdGV4dCBuYW1lPSJBVFRBQ0hOQU1FX0hFQURJTkciIHZhbHVlPSJOb21lIGRvIGFycXVpdm8iLz4NCgkJPHVpdGV4dCBuYW1lPSJBVFRBQ0hTSVpFX0hFQURJTkciIHZhbHVlPSJUYW1hbmhvIi8+DQoJCTx1aXRleHQgbmFtZT0iU0xJREVfTk9URVMiIHZhbHVlPSJBbm90YcOnw7VlcyBkbyBzbGlkZSIvPg0KCQk8IS0tcXVpeiBwb2QgYW5kIG1lc3NhZ2UgYm94IHRleHRzLS0+DQoJCTx1aXRleHQgbmFtZT0iUVVJWlBPRF9RVUlaX0FUVEVNUFQiIHZhbHVlPSJUZW50YXRpdmEgbm8gcXVlc3Rpb27DoXJpbzoiLz4NCgkJPHVpdGV4dCBuYW1lPSJRVUlaUE9EX1FVSVpfQVRURU1QVF9WQUxVRSIgdmFsdWU9IiVuIGRlICV0Ii8+DQoJCTx1aXRleHQgbmFtZT0iUVVJWlBPRF9RVUlaX1NDT1JFIiB2YWx1ZT0iUG9udHVhw6fDo286Ii8+DQoJCTx1aXRleHQgbmFtZT0iUVVJWlBPRF9RVUlaX1BBU1NTQ09SRSIgdmFsdWU9IlBvbnR1YcOnw6NvIGRlIGFwcm92YcOnw6NvOiIvPg0KCQk8dWl0ZXh0IG5hbWU9IlFVSVpQT0RfUVVJWl9NQVhTQ09SRSIgdmFsdWU9IlBvbnR1YcOnw6NvIG3DoXhpbWE6Ii8+DQoJCTx1aXRleHQgbmFtZT0iUVVJWlBPRF9RVUVTQVRNUFRfU1RSIiB2YWx1ZT0iVGVudGF0aXZhOiAlbiBkZSAldCIvPg0KCQk8dWl0ZXh0IG5hbWU9IlFVSVpQT0RfUVVFU1RZUEVfU1RSIiB2YWx1ZT0iVGlwbzogJXMiLz4NCgkJPHVpdGV4dCBuYW1lPSJRVUlaUE9EX1FVRVNUWVBFX0dSRCIgdmFsdWU9IkNsYXNzaWZpY2F0w7NyaWEiLz4NCgkJPHVpdGV4dCBuYW1lPSJRVUlaUE9EX1FVRVNUWVBFX1NWWSIgdmFsdWU9IlBlc3F1aXNhIi8+DQoJCTx1aXRleHQgbmFtZT0iUVVJWlBPRF9RVUlaQVRNUFRfSU5GIiB2YWx1ZT0iSW5maW5pdG8iLz4NCgkJPHVpdGV4dCBuYW1lPSJRVUlaUE9EX1FVRVNBVE1QVF9JTkYiIHZhbHVlPSJJbmZpbml0byIvPg0KCQk8dWl0ZXh0IG5hbWU9IldBUk5JTkdNU0dfWUVTU1RSSU5HIiB2YWx1ZT0iU2ltIi8+DQoJCTx1aXRleHQgbmFtZT0iV0FSTklOR01TR19OT1NUUklORyIgdmFsdWU9Ik7Do28iLz4NCgkJPHVpdGV4dCBuYW1lPSJXQVJOSU5HTVNHX1RJVExFU1RSSU5HIiB2YWx1ZT0iQWxlcnRhIGRlIG5hdmVnYcOnw6NvIGRvIHF1ZXN0aW9uw6FyaW8iLz4NCgkJPHVpdGV4dCBuYW1lPSJXQVJOSU5HTVNHX01TR1NUUklORyIgdmFsdWU9IkV4aXN0ZW0gcGVyZ3VudGFzIHF1ZSBuw6NvIGZvcmFtIHJlc3BvbmRpZGFzIG5lc3RlIHF1ZXN0aW9uw6FyaW8uJiN4QTsmI3hBO0NsaXF1ZSBlbSBTaW0gcGFyYSBzYWlyIGRvIHF1ZXN0aW9uw6FyaW8gb3UgZW0gTsOjbyBzZSBxdWlzZXIgY29udGludWFyLiIvPg0KCQk8dWl0ZXh0IG5hbWU9IklORk9STUFUSU9OX0gyNjRfRkxBU0hQTEFZRVIiIHZhbHVlPSJBIHZlcnPDo28gYXR1YWwgZG8gRmxhc2ggUGxheWVyIGluc3RhbGFkYSBubyBjb21wdXRhZG9yIG7Do28gb2ZlcmVjZSBzdXBvcnRlIGEgZXNzZSB2w61kZW8uIENsaXF1ZSBuYSDDoXJlYSBkbyB2w61kZW8gcGFyYSBiYWl4YXIgYSB2ZXJzw6NvIG1haXMgcmVjZW50ZSBkbyBGbGFzaCBQbGF5ZXIuIi8+DQoJCTwhLS0gc3Vic3RpdHV0aW9uOiAlcCA9PSBwcmVzZW50YXRpb24gdGl0bGUgLS0+DQoJCTwhLS0gc3Vic3RpdHV0aW9uOiAlcyA9PSBzbGlkZSB0aXRsZSAtLT4NCgkJPCEtLSBzdWJzdGl0dXRpb246ICVuID09IHNsaWRlIG51bWJlciAtLT4NCgkJPHVpdGV4dCBuYW1lPSJCT09LTUFSSyIgdmFsdWU9IkFkb2JlIFByZXNlbnRlciAtICVwIi8+DQoJCTwhLS0gc3Vic3RpdHV0aW9uOiAlcCA9PSBwcmVzZW50YXRpb24gdGl0bGUgLS0+DQoJCTwhLS0gc3Vic3RpdHV0aW9uOiAlcyA9PSBzbGlkZSB0aXRsZSAtLT4NCgkJPCEtLSBzdWJzdGl0dXRpb246ICVuID09IHNsaWRlIG51bWJlciAtLT4NCgkJPHVpdGV4dCBuYW1lPSJCT09LTUFSS1NMSURFIiB2YWx1ZT0iQWRvYmUgUHJlc2VudGVyIC0gJXAgJXMiLz4NCgkJPHVpdGV4dCBuYW1lPSJTSE9XU0lERUJBUiIgdmFsdWU9Ik1vc3RyYXIgYmFycmEgbGF0ZXJhbCBhbyBwYXJ0aWNpcGFudGVzIi8+DQoJCTx1aXRleHQgbmFtZT0iTVVURSIgdmFsdWU9Ik11ZG8iLz4NCgkJPHVpdGV4dCBuYW1lPSJET0NXUkFQX1RJVExFIiB2YWx1ZT0iQW5leG8gZGUgYXJxdWl2byBkbyBQcmVzZW50ZXIiLz4NCgkJPHVpdGV4dCBuYW1lPSJET0NXUkFQX01TRyIgdmFsdWU9IlNhbHZhciBlbSBNZXUgY29tcHV0YWRvciIvPg0KCQk8dWl0ZXh0IG5hbWU9IkRPQ1dSQVBfUFJPTVBUIiB2YWx1ZT0iQ2xpcXVlIHBhcmEgYmFpeGFyIi8+DQoJPC9sYW5ndWFnZT4NCgk8bGFuZ3VhZ2UgaWQ9Iml0Ij4NCgkJPCEtLSBmb3JtYXQgZm9yIHVpZm9udCB2YWx1ZSBpcyAiZm9udCxzaXplLGlzYm9sZCxpc2l0YWxpYyxpc3NoYWRvd2VkIiAtLT4NCgkJPHVpZm9udCBuYW1lPSJGT05UX1FVSVpaSU5HIiB2YWx1ZT0iVmVyZGFuYSw5LGZhbHNlLGZhbHNlLGZhbHNlIi8+DQoJCTx1aWZvbnQgbmFtZT0iRk9OVF9TQ1JVQlNUQVRVUyIgdmFsdWU9IlZlcmRhbmEsOSx0cnVlLGZhbHNlLHRydWUiLz4NCgkJPHVpZm9udCBuYW1lPSJGT05UX1NDUlVCVElNRSIgdmFsdWU9IlZlcmRhbmEsOSxmYWxzZSxmYWxzZSx0cnVlIi8+DQoJCTx1aWZvbnQgbmFtZT0iRk9OVF9FTEFQU0VEVElNRSIgdmFsdWU9IlZlcmRhbmEsOSx0cnVlLGZhbHNlLHRydWUiLz4NCgkJPHVpZm9udCBuYW1lPSJGT05UX1VUSUxTTUVOVSIgdmFsdWU9IlZlcmRhbmEsOSx0cnVlLGZhbHNlLGZhbHNlIi8+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+DQoJCTx1aWZvbnQgbmFtZT0iRk9OVF9QUkVTRU5URVJUSVRMRSIgdmFsdWU9IlZlcmRhbmEsMTAsZmFsc2UsZmFsc2UsdHJ1ZSIvPg0KCQk8dWlmb250IG5hbWU9IkZPTlRfQklPQlROIiB2YWx1ZT0iVmVyZGFuYSwxMCxmYWxzZSxmYWxzZSx0cnVlIi8+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+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+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+DQoJCTx1aWZvbnQgbmFtZT0iRk9OVF9RVUlaUE9EX1FVSVpfUVVFU1RJT05fQ09VTlRfVkFMVUUiIHZhbHVlPSJWZXJkYW5hLDksdHJ1ZSxmYWxzZSx0cnVlIi8+DQoJCTx1aWZvbnQgbmFtZT0iRk9OVF9RVUlaUE9EX1FVSVpfUVVFU1RJT05fQVRURU1QVEVEIiB2YWx1ZT0iVmVyZGFuYSw5LGZhbHNlLGZhbHNlLHRydWUiLz4NCgkJPHVpZm9udCBuYW1lPSJGT05UX1FVSVpQT0RfUVVJWl9RVUVTVElPTl9BVFRFTVBURURfVkFMVUUiIHZhbHVlPSJWZXJkYW5hLDksdHJ1ZSxmYWxzZSx0cnVlIi8+DQoJCTx1aWZvbnQgbmFtZT0iRk9OVF9RVUlaUE9EX1FVSVpfU0NPUkVfVEFHIiB2YWx1ZT0iVmVyZGFuYSwxMSx0cnVlLGZhbHNlLHRydWUiLz4NCgkJPHVpZm9udCBuYW1lPSJGT05UX1FVSVpQT0RfUVVJWl9TQ09SRSIgdmFsdWU9IlZlcmRhbmEsOSxmYWxzZSxmYWxzZSx0cnVlIi8+DQoJCTx1aWZvbnQgbmFtZT0iRk9OVF9RVUlaUE9EX1FVSVpfU0NPUkVfVkFMVUUiIHZhbHVlPSJWZXJkYW5hLDksdHJ1ZSxmYWxzZSx0cnVlIi8+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+DQoJCTx1aWZvbnQgbmFtZT0iRk9OVF9RVUlaUE9EX1FVSVpfUEFTU1NDT1JFX1ZBTFVFIiB2YWx1ZT0iVmVyZGFuYSw5LHRydWUsZmFsc2UsdHJ1ZSIvPg0KCQk8IS0tIHVpdGV4dCAtLT4NCgkJPCEtLSBzdWJzdGl0dXRpb246ICVuID09IHNsaWRlIG51bWJlciAtLT4NCgkJPHVpdGV4dCBuYW1lPSJVTk5BTUVEU0xJREVUSVRMRSIgdmFsdWU9IkRpYXBvc2l0aXZhICVuIi8+DQoJCTwhLS0gc3Vic3RpdHV0aW9uOiAlbiA9PSBzbGlkZSBudW1iZXIgLS0+DQoJCTwhLS0gc3Vic3RpdHV0aW9uOiAldCA9PSB0b3RhbCBzbGlkZSBjb3VudCAtLT4NCgkJPHVpdGV4dCBuYW1lPSJTQ1JVQkJBUlNUQVRVU19TTElERUlORk8iIHZhbHVlPSJEaWFwb3NpdGl2YSAlbiAvICV0IHwgIi8+DQoJCTx1aXRleHQgbmFtZT0iU0NSVUJCQVJTVEFUVVNfU1RPUFBFRCIgdmFsdWU9IkludGVycm90dG8iLz4NCgkJPHVpdGV4dCBuYW1lPSJTQ1JVQkJBUlNUQVRVU19QTEFZSU5HIiB2YWx1ZT0iUmlwcm9kdXppb25lIi8+DQoJCTx1aXRleHQgbmFtZT0iU0NSVUJCQVJTVEFUVVNfTk9BVURJTyIgdmFsdWU9IkF1ZGlvIGluYXR0LiIvPg0KCQk8dWl0ZXh0IG5hbWU9IlNDUlVCQkFSU1RBVFVTX1ZJRFBMQVlJTkciIHZhbHVlPSJWaWRlbyBpbiByaXByb2R1emlvbmUiLz4NCgkJPHVpdGV4dCBuYW1lPSJTQ1JVQkJBUlNUQVRVU19MT0FESU5HIiB2YWx1ZT0iQ2FyaWNhbWVudG8iLz4NCgkJPHVpdGV4dCBuYW1lPSJTQ1JVQkJBUlNUQVRVU19CVUZGRVJJTkciIHZhbHVlPSJCdWZmZXJpbmciLz4NCgkJPHVpdGV4dCBuYW1lPSJTQ1JVQkJBUlNUQVRVU19RVUVTVElPTiIgdmFsdWU9IlJpc3BvbmRpIGEgZG9tYW5kYSIvPg0KCQk8dWl0ZXh0IG5hbWU9IlNDUlVCQkFSU1RBVFVTX1JFVklFV1FVSVoiIHZhbHVlPSJSZXZpc2lvbmUgZGVsIHF1aXoiLz4NCgkJPCEtLSBzdWJzdGl0dXRpb246ICVtID09IG1pbnV0ZXMgcmVtYWluaW5nIC0tPg0KCQk8IS0tIHN1YnN0aXR1dGlvbjogJXMgPT0gc2Vjb25kcyByZW1haW5pbmcgLS0+DQoJCTx1aXRleHQgbmFtZT0iRUxBUFNFRCIgdmFsdWU9IiVtIE1pbnV0aSAlcyBTZWNvbmRpIHJpbWFuZW50aSIvPg0KCQk8dWl0ZXh0IG5hbWU9Ik5PVEZPVU5EIiB2YWx1ZT0iTmVzc3VuIGVsZW1lbnRvIHRyb3ZhdG8iLz4NCgkJPHVpdGV4dCBuYW1lPSJBVFRBQ0hNRU5UUyIgdmFsdWU9IkFsbGVnYXRpIi8+DQoJCTwhLS0gc3Vic3RpdHV0aW9uOiAlcCA9PSBjdXJyZW50IHNwZWFrZXIncyB0aXRsZSAtLT4NCgkJPHVpdGV4dCBuYW1lPSJCSU9XSU5fVElUTEUiIHZhbHVlPSJCaW86ICVwIi8+DQoJCTx1aXRleHQgbmFtZT0iQklPQlROX1RJVExFIiB2YWx1ZT0iQmlvIi8+DQoJCTx1aXRleHQgbmFtZT0iRElWSURFUkJUTl9USVRMRSIgdmFsdWU9InwiLz4NCgkJPHVpdGV4dCBuYW1lPSJDT05UQUNUQlROX1RJVExFIiB2YWx1ZT0iQ29udC4iLz4NCgkJPHVpdGV4dCBuYW1lPSJUQUJfUVVJWiIgdmFsdWU9IlF1aXoiLz4NCgkJPHVpdGV4dCBuYW1lPSJUQUJfT1VUTElORSIgdmFsdWU9IlN0cnV0dHVyYSIvPg0KCQk8dWl0ZXh0IG5hbWU9IlRBQl9USFVNQiIgdmFsdWU9Ik1pbmlhdHVyZSIvPg0KCQk8dWl0ZXh0IG5hbWU9IlRBQl9OT1RFUyIgdmFsdWU9Ik5vdGUiLz4NCgkJPHVpdGV4dCBuYW1lPSJUQUJfU0VBUkNIIiB2YWx1ZT0iQ2VyY2EiLz4NCgkJPHVpdGV4dCBuYW1lPSJTTElERV9IRUFESU5HIiB2YWx1ZT0iVGl0b2xvIGRpYXBvc2l0aXZhIi8+DQoJCTx1aXRleHQgbmFtZT0iRFVSQVRJT05fSEVBRElORyIgdmFsdWU9IkR1cmF0YSIvPg0KCQk8dWl0ZXh0IG5hbWU9IlNFQVJDSF9IRUFESU5HIiB2YWx1ZT0iQ2VyY2EgdGVzdG86Ii8+DQoJCTx1aXRleHQgbmFtZT0iVEhVTUJfSEVBRElORyIgdmFsdWU9IkRpYXBvc2l0aXZhIi8+DQoJCTx1aXRleHQgbmFtZT0iVEhVTUJfSU5GTyIgdmFsdWU9IlRpdG9sby9UZW1wbyIvPg0KCQk8dWl0ZXh0IG5hbWU9IkFUVEFDSE5BTUVfSEVBRElORyIgdmFsdWU9Ik5vbWUgZmlsZSIvPg0KCQk8dWl0ZXh0IG5hbWU9IkFUVEFDSFNJWkVfSEVBRElORyIgdmFsdWU9IkRpbWVuc2lvbmUiLz4NCgkJPHVpdGV4dCBuYW1lPSJTTElERV9OT1RFUyIgdmFsdWU9Ik5vdGUgZGlhcG9zaXRpdmEiLz4NCgkJPCEtLXF1aXogcG9kIGFuZCBtZXNzYWdlIGJveCB0ZXh0cy0tPg0KCQk8dWl0ZXh0IG5hbWU9IlFVSVpQT0RfUVVJWl9BVFRFTVBUIiB2YWx1ZT0iVGVudGF0aXZvIHF1aXo6Ii8+DQoJCTx1aXRleHQgbmFtZT0iUVVJWlBPRF9RVUlaX0FUVEVNUFRfVkFMVUUiIHZhbHVlPSIlbiBkaSAldCIvPg0KCQk8dWl0ZXh0IG5hbWU9IlFVSVpQT0RfUVVJWl9TQ09SRSIgdmFsdWU9IlB1bnRlZ2dpbzoiLz4NCgkJPHVpdGV4dCBuYW1lPSJRVUlaUE9EX1FVSVpfUEFTU1NDT1JFIiB2YWx1ZT0iUHVudGVnZ2lvIG1pbmltbzoiLz4NCgkJPHVpdGV4dCBuYW1lPSJRVUlaUE9EX1FVSVpfTUFYU0NPUkUiIHZhbHVlPSJQdW50ZWdnaW8gbWFzc2ltbzoiLz4NCgkJPHVpdGV4dCBuYW1lPSJRVUlaUE9EX1FVRVNBVE1QVF9TVFIiIHZhbHVlPSJUZW50YXRpdm86ICVuIGRpICV0Ii8+DQoJCTx1aXRleHQgbmFtZT0iUVVJWlBPRF9RVUVTVFlQRV9TVFIiIHZhbHVlPSJUaXBvOiAlcyIvPg0KCQk8dWl0ZXh0IG5hbWU9IlFVSVpQT0RfUVVFU1RZUEVfR1JEIiB2YWx1ZT0iQ29uIHZhbHV0YXppb25lIi8+DQoJCTx1aXRleHQgbmFtZT0iUVVJWlBPRF9RVUVTVFlQRV9TVlkiIHZhbHVlPSJJbmRhZ2luZSIvPg0KCQk8dWl0ZXh0IG5hbWU9IlFVSVpQT0RfUVVJWkFUTVBUX0lORiIgdmFsdWU9IkluZmluaXRpIi8+DQoJCTx1aXRleHQgbmFtZT0iUVVJWlBPRF9RVUVTQVRNUFRfSU5GIiB2YWx1ZT0iSW5maW5pdGkiLz4NCgkJPHVpdGV4dCBuYW1lPSJXQVJOSU5HTVNHX1lFU1NUUklORyIgdmFsdWU9IlPDrCIvPg0KCQk8dWl0ZXh0IG5hbWU9IldBUk5JTkdNU0dfTk9TVFJJTkciIHZhbHVlPSJObyIvPg0KCQk8dWl0ZXh0IG5hbWU9IldBUk5JTkdNU0dfVElUTEVTVFJJTkciIHZhbHVlPSJBdnZlcnRlbnphIG5hdmlnYXppb25lIHF1aXoiLz4NCgkJPHVpdGV4dCBuYW1lPSJXQVJOSU5HTVNHX01TR1NUUklORyIgdmFsdWU9Ik9jY29ycmUgYW5jb3JhIHJpc3BvbmRlcmUgYWQgYWxjdW5lIGRvbWFuZGUgZGVsIHF1aXouJiN4QTsmI3hBO1NlIGZhdGUgY2xpYyBzdSBTw6wsIHVzY2lyZXRlIGRhbCBxdWl6LiBGYXRlIGNsaWMgc3UgTm8gcGVyIGNvbnRpbnVhcmUgaWwgcXVpei4iLz4NCgkJPHVpdGV4dCBuYW1lPSJJTkZPUk1BVElPTl9IMjY0X0ZMQVNIUExBWUVSIiB2YWx1ZT0iTGEgdmVyc2lvbmUgZGkgRmxhc2ggUGxheWVyIGF0dHVhbG1lbnRlIGluc3RhbGxhdGEgbm9uIHN1cHBvcnRhIHF1ZXN0byB2aWRlby4gRmF0ZSBjbGljIHN1bGwnYXJlYSBkZWwgdmlkZW8gcGVyIHNjYXJpY2FyZSBsJ3VsdGltYSB2ZXJzaW9uZSBkaSBGbGFzaCBQbGF5ZXIuIi8+DQoJCTwhLS0gc3Vic3RpdHV0aW9uOiAlcCA9PSBwcmVzZW50YXRpb24gdGl0bGUgLS0+DQoJCTwhLS0gc3Vic3RpdHV0aW9uOiAlcyA9PSBzbGlkZSB0aXRsZSAtLT4NCgkJPCEtLSBzdWJzdGl0dXRpb246ICVuID09IHNsaWRlIG51bWJlciAtLT4NCgkJPHVpdGV4dCBuYW1lPSJCT09LTUFSSyIgdmFsdWU9IkFkb2JlIFByZXNlbnRlciAtICVwIi8+DQoJCTwhLS0gc3Vic3RpdHV0aW9uOiAlcCA9PSBwcmVzZW50YXRpb24gdGl0bGUgLS0+DQoJCTwhLS0gc3Vic3RpdHV0aW9uOiAlcyA9PSBzbGlkZSB0aXRsZSAtLT4NCgkJPCEtLSBzdWJzdGl0dXRpb246ICVuID09IHNsaWRlIG51bWJlciAtLT4NCgkJPHVpdGV4dCBuYW1lPSJCT09LTUFSS1NMSURFIiB2YWx1ZT0iQWRvYmUgUHJlc2VudGVyIC0gJXAgJXMiLz4NCgkJPHVpdGV4dCBuYW1lPSJTSE9XU0lERUJBUiIgdmFsdWU9Ik1vc3RyYSBiYXJyYSBsYXRlcmFsZSBhaSBwYXJ0ZWNpcGFudGkiLz4NCgkJPHVpdGV4dCBuYW1lPSJNVVRFIiB2YWx1ZT0iRGlzYXR0aXZhIGF1ZGlvIi8+DQoJCTx1aXRleHQgbmFtZT0iRE9DV1JBUF9USVRMRSIgdmFsdWU9IkFsbGVnYXRvIGZpbGUgUHJlc2VudGVyIi8+DQoJCTx1aXRleHQgbmFtZT0iRE9DV1JBUF9NU0ciIHZhbHVlPSJTYWx2YSBpbiBSaXNvcnNlIGRlbCBjb21wdXRlciIvPg0KCQk8dWl0ZXh0IG5hbWU9IkRPQ1dSQVBfUFJPTVBUIiB2YWx1ZT0iQ2xpYyBwZXIgc2NhcmljYXJlIi8+DQoJPC9sYW5ndWFnZT4NCgk8bGFuZ3VhZ2UgaWQ9Im5sIj4NCgkJPCEtLSBmb3JtYXQgZm9yIHVpZm9udCB2YWx1ZSBpcyAiZm9udCxzaXplLGlzYm9sZCxpc2l0YWxpYyxpc3NoYWRvd2VkIiAtLT4NCgkJPHVpZm9udCBuYW1lPSJGT05UX1FVSVpaSU5HIiB2YWx1ZT0iVmVyZGFuYSw5LGZhbHNlLGZhbHNlLGZhbHNlIi8+DQoJCTx1aWZvbnQgbmFtZT0iRk9OVF9TQ1JVQlNUQVRVUyIgdmFsdWU9IlZlcmRhbmEsOSx0cnVlLGZhbHNlLHRydWUiLz4NCgkJPHVpZm9udCBuYW1lPSJGT05UX1NDUlVCVElNRSIgdmFsdWU9IlZlcmRhbmEsOSxmYWxzZSxmYWxzZSx0cnVlIi8+DQoJCTx1aWZvbnQgbmFtZT0iRk9OVF9FTEFQU0VEVElNRSIgdmFsdWU9IlZlcmRhbmEsOSx0cnVlLGZhbHNlLHRydWUiLz4NCgkJPHVpZm9udCBuYW1lPSJGT05UX1VUSUxTTUVOVSIgdmFsdWU9IlZlcmRhbmEsOSx0cnVlLGZhbHNlLGZhbHNlIi8+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+DQoJCTx1aWZvbnQgbmFtZT0iRk9OVF9QUkVTRU5URVJUSVRMRSIgdmFsdWU9IlZlcmRhbmEsMTAsZmFsc2UsZmFsc2UsdHJ1ZSIvPg0KCQk8dWlmb250IG5hbWU9IkZPTlRfQklPQlROIiB2YWx1ZT0iVmVyZGFuYSwxMCxmYWxzZSxmYWxzZSx0cnVlIi8+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+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+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+DQoJCTx1aWZvbnQgbmFtZT0iRk9OVF9RVUlaUE9EX1FVSVpfUVVFU1RJT05fQ09VTlRfVkFMVUUiIHZhbHVlPSJWZXJkYW5hLDksdHJ1ZSxmYWxzZSx0cnVlIi8+DQoJCTx1aWZvbnQgbmFtZT0iRk9OVF9RVUlaUE9EX1FVSVpfUVVFU1RJT05fQVRURU1QVEVEIiB2YWx1ZT0iVmVyZGFuYSw5LGZhbHNlLGZhbHNlLHRydWUiLz4NCgkJPHVpZm9udCBuYW1lPSJGT05UX1FVSVpQT0RfUVVJWl9RVUVTVElPTl9BVFRFTVBURURfVkFMVUUiIHZhbHVlPSJWZXJkYW5hLDksdHJ1ZSxmYWxzZSx0cnVlIi8+DQoJCTx1aWZvbnQgbmFtZT0iRk9OVF9RVUlaUE9EX1FVSVpfU0NPUkVfVEFHIiB2YWx1ZT0iVmVyZGFuYSwxMSx0cnVlLGZhbHNlLHRydWUiLz4NCgkJPHVpZm9udCBuYW1lPSJGT05UX1FVSVpQT0RfUVVJWl9TQ09SRSIgdmFsdWU9IlZlcmRhbmEsOSxmYWxzZSxmYWxzZSx0cnVlIi8+DQoJCTx1aWZvbnQgbmFtZT0iRk9OVF9RVUlaUE9EX1FVSVpfU0NPUkVfVkFMVUUiIHZhbHVlPSJWZXJkYW5hLDksdHJ1ZSxmYWxzZSx0cnVlIi8+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+DQoJCTx1aWZvbnQgbmFtZT0iRk9OVF9RVUlaUE9EX1FVSVpfUEFTU1NDT1JFX1ZBTFVFIiB2YWx1ZT0iVmVyZGFuYSw5LHRydWUsZmFsc2UsdHJ1ZSIvPg0KCQk8IS0tIHVpdGV4dCAtLT4NCgkJPCEtLSBzdWJzdGl0dXRpb246ICVuID09IHNsaWRlIG51bWJlciAtLT4NCgkJPHVpdGV4dCBuYW1lPSJVTk5BTUVEU0xJREVUSVRMRSIgdmFsdWU9IkRpYSAlbiIvPg0KCQk8IS0tIHN1YnN0aXR1dGlvbjogJW4gPT0gc2xpZGUgbnVtYmVyIC0tPg0KCQk8IS0tIHN1YnN0aXR1dGlvbjogJXQgPT0gdG90YWwgc2xpZGUgY291bnQgLS0+DQoJCTx1aXRleHQgbmFtZT0iU0NSVUJCQVJTVEFUVVNfU0xJREVJTkZPIiB2YWx1ZT0iRGlhICVuIC8gJXQgfCAiLz4NCgkJPHVpdGV4dCBuYW1lPSJTQ1JVQkJBUlNUQVRVU19TVE9QUEVEIiB2YWx1ZT0iR2VzdG9wdCIvPg0KCQk8dWl0ZXh0IG5hbWU9IlNDUlVCQkFSU1RBVFVTX1BMQVlJTkciIHZhbHVlPSJBZnNwZWxlbiIvPg0KCQk8dWl0ZXh0IG5hbWU9IlNDUlVCQkFSU1RBVFVTX05PQVVESU8iIHZhbHVlPSJHZWVuIGF1ZGlvIi8+DQoJCTx1aXRleHQgbmFtZT0iU0NSVUJCQVJTVEFUVVNfVklEUExBWUlORyIgdmFsdWU9IlZpZGVvIGFmc3BlbGVuIi8+DQoJCTx1aXRleHQgbmFtZT0iU0NSVUJCQVJTVEFUVVNfTE9BRElORyIgdmFsdWU9IkxhZGVuIi8+DQoJCTx1aXRleHQgbmFtZT0iU0NSVUJCQVJTVEFUVVNfQlVGRkVSSU5HIiB2YWx1ZT0iQnVmZmVyZW4iLz4NCgkJPHVpdGV4dCBuYW1lPSJTQ1JVQkJBUlNUQVRVU19RVUVTVElPTiIgdmFsdWU9IlZyYWFnIG1ldCBhbnR3b29yZCIvPg0KCQk8dWl0ZXh0IG5hbWU9IlNDUlVCQkFSU1RBVFVTX1JFVklFV1FVSVoiIHZhbHVlPSJRdWl6IGNvbnRyb2xlcmVuIi8+DQoJCTwhLS0gc3Vic3RpdHV0aW9uOiAlbSA9PSBtaW51dGVzIHJlbWFpbmluZyAtLT4NCgkJPCEtLSBzdWJzdGl0dXRpb246ICVzID09IHNlY29uZHMgcmVtYWluaW5nIC0tPg0KCQk8dWl0ZXh0IG5hbWU9IkVMQVBTRUQiIHZhbHVlPSJFciByZXN0ZXJlbiAlbSBtaW51dGVuICVzIHNlY29uZGVuIi8+DQoJCTx1aXRleHQgbmFtZT0iTk9URk9VTkQiIHZhbHVlPSJOaWV0cyBnZXZvbmRlbiIvPg0KCQk8dWl0ZXh0IG5hbWU9IkFUVEFDSE1FTlRTIiB2YWx1ZT0iQmlqbGFnZW4iLz4NCgkJPCEtLSBzdWJzdGl0dXRpb246ICVwID09IGN1cnJlbnQgc3BlYWtlcidzIHRpdGxlIC0tPg0KCQk8dWl0ZXh0IG5hbWU9IkJJT1dJTl9USVRMRSIgdmFsdWU9IkJpb2dyYWZpZTogJXAiLz4NCgkJPHVpdGV4dCBuYW1lPSJCSU9CVE5fVElUTEUiIHZhbHVlPSJCaW9ncmFmaWUiLz4NCgkJPHVpdGV4dCBuYW1lPSJESVZJREVSQlROX1RJVExFIiB2YWx1ZT0ifCIvPg0KCQk8dWl0ZXh0IG5hbWU9IkNPTlRBQ1RCVE5fVElUTEUiIHZhbHVlPSJDb250YWN0Ii8+DQoJCTx1aXRleHQgbmFtZT0iVEFCX1FVSVoiIHZhbHVlPSJRdWl6Ii8+DQoJCTx1aXRleHQgbmFtZT0iVEFCX09VVExJTkUiIHZhbHVlPSJPdmVyemljaHQiLz4NCgkJPHVpdGV4dCBuYW1lPSJUQUJfVEhVTUIiIHZhbHVlPSJNaW5pYXR1dXIiLz4NCgkJPHVpdGV4dCBuYW1lPSJUQUJfTk9URVMiIHZhbHVlPSJOb3RpdGllcyIvPg0KCQk8dWl0ZXh0IG5hbWU9IlRBQl9TRUFSQ0giIHZhbHVlPSJab2VrZW4iLz4NCgkJPHVpdGV4dCBuYW1lPSJTTElERV9IRUFESU5HIiB2YWx1ZT0iVGl0ZWwgdmFuIGRpYSIvPg0KCQk8dWl0ZXh0IG5hbWU9IkRVUkFUSU9OX0hFQURJTkciIHZhbHVlPSJEdXVyIi8+DQoJCTx1aXRleHQgbmFtZT0iU0VBUkNIX0hFQURJTkciIHZhbHVlPSJab2VrZW4gbmFhciB0ZWtzdDoiLz4NCgkJPHVpdGV4dCBuYW1lPSJUSFVNQl9IRUFESU5HIiB2YWx1ZT0iRGlhIi8+DQoJCTx1aXRleHQgbmFtZT0iVEhVTUJfSU5GTyIgdmFsdWU9IlRpdGVsL2R1dXIgdmFuIGRpYSIvPg0KCQk8dWl0ZXh0IG5hbWU9IkFUVEFDSE5BTUVfSEVBRElORyIgdmFsdWU9IkJlc3RhbmRzbmFhbSIvPg0KCQk8dWl0ZXh0IG5hbWU9IkFUVEFDSFNJWkVfSEVBRElORyIgdmFsdWU9Ikdyb290dGUiLz4NCgkJPHVpdGV4dCBuYW1lPSJTTElERV9OT1RFUyIgdmFsdWU9IkRpYW5vdGl0aWVzIi8+DQoJCTwhLS1xdWl6IHBvZCBhbmQgbWVzc2FnZSBib3ggdGV4dHMtLT4NCgkJPHVpdGV4dCBuYW1lPSJRVUlaUE9EX1FVSVpfQVRURU1QVCIgdmFsdWU9IlF1aXpwb2dpbmc6Ii8+DQoJCTx1aXRleHQgbmFtZT0iUVVJWlBPRF9RVUlaX0FUVEVNUFRfVkFMVUUiIHZhbHVlPSIlbiB2YW4gJXQiLz4NCgkJPHVpdGV4dCBuYW1lPSJRVUlaUE9EX1FVSVpfU0NPUkUiIHZhbHVlPSJCZWhhYWxkZSBzY29yZToiLz4NCgkJPHVpdGV4dCBuYW1lPSJRVUlaUE9EX1FVSVpfUEFTU1NDT1JFIiB2YWx1ZT0iVm9sZG9lbmRlIHNjb3JlOiIvPg0KCQk8dWl0ZXh0IG5hbWU9IlFVSVpQT0RfUVVJWl9NQVhTQ09SRSIgdmFsdWU9Ik1heGltYWFsIGhhYWxiYXJlIHNjb3JlOiIvPg0KCQk8dWl0ZXh0IG5hbWU9IlFVSVpQT0RfUVVFU0FUTVBUX1NUUiIgdmFsdWU9IlBvZ2luZzogJW4gdmFuICV0Ii8+DQoJCTx1aXRleHQgbmFtZT0iUVVJWlBPRF9RVUVTVFlQRV9TVFIiIHZhbHVlPSJUeXBlOiAlcyIvPg0KCQk8dWl0ZXh0IG5hbWU9IlFVSVpQT0RfUVVFU1RZUEVfR1JEIiB2YWx1ZT0iVGVsdCB2b29yIHNjb3JlIi8+DQoJCTx1aXRleHQgbmFtZT0iUVVJWlBPRF9RVUVTVFlQRV9TVlkiIHZhbHVlPSJFbnF1w6p0ZSIvPg0KCQk8dWl0ZXh0IG5hbWU9IlFVSVpQT0RfUVVJWkFUTVBUX0lORiIgdmFsdWU9Ik9uYmVwZXJrdCIvPg0KCQk8dWl0ZXh0IG5hbWU9IlFVSVpQT0RfUVVFU0FUTVBUX0lORiIgdmFsdWU9Ik9uYmVwZXJrdCIvPg0KCQk8dWl0ZXh0IG5hbWU9IldBUk5JTkdNU0dfWUVTU1RSSU5HIiB2YWx1ZT0iSmEiLz4NCgkJPHVpdGV4dCBuYW1lPSJXQVJOSU5HTVNHX05PU1RSSU5HIiB2YWx1ZT0iTmVlIi8+DQoJCTx1aXRleHQgbmFtZT0iV0FSTklOR01TR19USVRMRVNUUklORyIgdmFsdWU9IldhYXJzY2h1d2luZyBtZXQgYmV0cmVra2luZyB0b3QgcXVpem5hdmlnYXRpZSIvPg0KCQk8dWl0ZXh0IG5hbWU9IldBUk5JTkdNU0dfTVNHU1RSSU5HIiB2YWx1ZT0iVSBoZWJ0IG5pZXQgYWxsZSB2cmFnZW4gaW4gZGV6ZSBxdWl6IGJlYW50d29vcmQuJiN4QTsmI3hBO0tsaWsgb3AgSmEgb20gZGUgcXVpeiBhZiB0ZSBzbHVpdGVuLiBLbGlrIG9wIE5lZSBvbSBkZSBxdWl6IHZvb3J0IHRlIHpldHRlbi4iLz4NCgkJPHVpdGV4dCBuYW1lPSJJTkZPUk1BVElPTl9IMjY0X0ZMQVNIUExBWUVSIiB2YWx1ZT0iRGV6ZSB2aWRlbyB3b3JkdCBuaWV0IG9uZGVyc3RldW5kIGRvb3IgZGUgdmVyc2llIHZhbiBGbGFzaCBQbGF5ZXIgZGllIG1vbWVudGVlbCBvcCB1dyBjb21wdXRlciBpcyBnZcOvbnN0YWxsZWVyZC4gS2xpayBpbiBkZSB2aWRlbyBvbSBkZSBuaWV1d3N0ZSBGbGFzaCBQbGF5ZXIgdGUgZG93bmxvYWRlbi4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WmlqcGFuZWVsIGFhbiBkZWVsbmVtZXJzIHdlZXJnZXZlbiIvPg0KCQk8dWl0ZXh0IG5hbWU9Ik1VVEUiIHZhbHVlPSJEZW1wZW4iLz4NCgkJPHVpdGV4dCBuYW1lPSJET0NXUkFQX1RJVExFIiB2YWx1ZT0iUHJlc2VudGVyLWJlc3RhbmRzYmlqbGFnZSIvPg0KCQk8dWl0ZXh0IG5hbWU9IkRPQ1dSQVBfTVNHIiB2YWx1ZT0iT3BzbGFhbiBpbiBEZXplIGNvbXB1dGVyIi8+DQoJCTx1aXRleHQgbmFtZT0iRE9DV1JBUF9QUk9NUFQiIHZhbHVlPSJLbGlrIG9tIHRlIGRvd25sb2FkZW4iLz4NCgk8L2xhbmd1YWdlPg0KCTxsYW5ndWFnZSBpZD0iY24iPg0KCQk8IS0tIGZvcm1hdCBmb3IgdWlmb250IHZhbHVlIGlzICJmb250LHNpemUsaXNib2xkLGlzaXRhbGljLGlzc2hhZG93ZWQiIC0tPg0KCQk8dWlmb250IG5hbWU9IkZPTlRfUVVJWlpJTkciIHZhbHVlPSLlrovkvZMtMTgwMzAsMTAsZmFsc2UsZmFsc2UsZmFsc2UiLz4NCgkJPHVpZm9udCBuYW1lPSJGT05UX1NDUlVCU1RBVFVTIiB2YWx1ZT0i5a6L5L2TLTE4MDMwLDEwLHRydWUsZmFsc2UsdHJ1ZSIvPg0KCQk8dWlmb250IG5hbWU9IkZPTlRfU0NSVUJUSU1FIiB2YWx1ZT0i5a6L5L2TLTE4MDMwLDEwLGZhbHNlLGZhbHNlLHRydWUiLz4NCgkJPHVpZm9udCBuYW1lPSJGT05UX0VMQVBTRURUSU1FIiB2YWx1ZT0i5a6L5L2TLTE4MDMwLDEwLHRydWUsZmFsc2UsdHJ1ZSIvPg0KCQk8dWlmb250IG5hbWU9IkZPTlRfVVRJTFNNRU5VIiB2YWx1ZT0i5a6L5L2TLTE4MDMwLDEwLHRydWUsZmFsc2UsZmFsc2UiLz4NCgkJPHVpZm9udCBuYW1lPSJGT05UX1RBQlMiIHZhbHVlPSLlrovkvZMtMTgwMzAsMTQsdHJ1ZSxmYWxzZSx0cnVlIi8+DQoJCTx1aWZvbnQgbmFtZT0iRk9OVF9QUkVTRU5UQVRJT05OQU1FIiB2YWx1ZT0i5a6L5L2TLTE4MDMwLDE0LGZhbHNlLGZhbHNlLHRydWUiLz4NCgkJPHVpZm9udCBuYW1lPSJGT05UX1BSRVNFTlRFUk5BTUUiIHZhbHVlPSLlrovkvZMtMTgwMzAsMTQsdHJ1ZSxmYWxzZSx0cnVlIi8+DQoJCTx1aWZvbnQgbmFtZT0iRk9OVF9QUkVTRU5URVJUSVRMRSIgdmFsdWU9IuWui+S9ky0xODAzMCwxMyxmYWxzZSxmYWxzZSx0cnVlIi8+DQoJCTx1aWZvbnQgbmFtZT0iRk9OVF9CSU9CVE4iIHZhbHVlPSLlrovkvZMtMTgwMzAsMTAsZmFsc2UsZmFsc2UsdHJ1ZSIvPg0KCQk8dWlmb250IG5hbWU9IkZPTlRfTk9URVMiIHZhbHVlPSLlrovkvZMtMTgwMzAsMTIsZmFsc2UsZmFsc2UsZmFsc2UiLz4NCgkJPHVpZm9udCBuYW1lPSJGT05UX09VVExJTkUiIHZhbHVlPSLlrovkvZMtMTgwMzAsMTIsZmFsc2UsZmFsc2UsdHJ1ZSIvPg0KCQk8dWlmb250IG5hbWU9IkZPTlRfU0VBUkNIIiB2YWx1ZT0i5a6L5L2TLTE4MDMwLDEyLGZhbHNlLGZhbHNlLHRydWUiLz4NCgkJPHVpZm9udCBuYW1lPSJGT05UX1RIVU1CIiB2YWx1ZT0i5a6L5L2TLTE4MDMwLDEwLGZhbHNlLGZhbHNlLHRydWUiLz4NCgkJPHVpZm9udCBuYW1lPSJGT05UX0JJT1dJTiIgdmFsdWU9IuWui+S9ky0xODAzMCwxMixmYWxzZSxmYWxzZSxmYWxzZSIvPg0KCQk8dWlmb250IG5hbWU9IkZPTlRfTElTVEhFQURJTkciIHZhbHVlPSLlrovkvZMtMTgwMzAsMTAsZmFsc2UsZmFsc2UsZmFsc2UiLz4NCgkJPHVpZm9udCBuYW1lPSJGT05UX1dJTlRJVExFIiB2YWx1ZT0i5a6L5L2TLTE4MDMwLDEwLGZhbHNlLGZhbHNlLHRydWUiLz4NCgkJPHVpZm9udCBuYW1lPSJGT05UX0FUVEFDSE1FTlRTIiB2YWx1ZT0i5a6L5L2TLTE4MDMwLDEyLGZhbHNlLGZhbHNlLHRydWUiLz4NCgkJPCEtLXF1aXogcG9kIGFuZCBtZXNzYWdlIGJveCB0ZXh0IGZvbnRzLS0+DQoJCTx1aWZvbnQgbmFtZT0iRk9OVF9NU0dCT1hfV0lOVElUTEUiIHZhbHVlPSLlrovkvZMtMTgwMzAsMTIsdHJ1ZSxmYWxzZSx0cnVlIi8+DQoJCTx1aWZvbnQgbmFtZT0iRk9OVF9NU0dCT1hfTVNHIiB2YWx1ZT0i5a6L5L2TLTE4MDMwLDEyLGZhbHNlLGZhbHNlLHRydWUiLz4NCgkJPHVpZm9udCBuYW1lPSJGT05UX01TR0JPWF9PUFRJT05TIiB2YWx1ZT0i5a6L5L2TLTE4MDMwLDEwLHRydWUsZmFsc2UsdHJ1ZSIvPg0KCQk8dWlmb250IG5hbWU9IkZPTlRfUVVJWlBPRF9RVUlaX1RJVExFIiB2YWx1ZT0i5a6L5L2TLTE4MDMwLDEyLHRydWUsZmFsc2UsdHJ1ZSIvPg0KCQk8dWlmb250IG5hbWU9IkZPTlRfUVVJWlBPRF9RVUlaX0FUVEVNUFQiIHZhbHVlPSLlrovkvZMtMTgwMzAsMTAsZmFsc2UsZmFsc2UsdHJ1ZSIvPg0KCQk8dWlmb250IG5hbWU9IkZPTlRfUVVJWlBPRF9RVUlaX0FUVEVNUFRfVkFMVUUiIHZhbHVlPSLlrovkvZMtMTgwMzAsMTAsdHJ1ZSxmYWxzZSx0cnVlIi8+DQoJCTx1aWZvbnQgbmFtZT0iRk9OVF9RVUlaUE9EX1FVRVNUSU9OX1NDT1JFIiB2YWx1ZT0i5a6L5L2TLTE4MDMwLDEwLGZhbHNlLGZhbHNlLHRydWUiLz4NCgkJPHVpZm9udCBuYW1lPSJGT05UX1FVSVpQT0RfUVVFU1RJT05fU0NPUkVfVkFMVUUiIHZhbHVlPSLlrovkvZMtMTgwMzAsMTAsdHJ1ZSxmYWxzZSx0cnVlIi8+DQoJCTx1aWZvbnQgbmFtZT0iRk9OVF9RVUlaUE9EX1FVRVNUSU9OX0FUVEVNUFQiIHZhbHVlPSLlrovkvZMtMTgwMzAsMTAsZmFsc2UsZmFsc2UsdHJ1ZSIvPg0KCQk8dWlmb250IG5hbWU9IkZPTlRfUVVJWlBPRF9RVUVTVElPTl9BVFRFTVBUX1ZBTFVFIiB2YWx1ZT0i5a6L5L2TLTE4MDMwLDEwLHRydWUsZmFsc2UsdHJ1ZSIvPg0KCQk8dWlmb250IG5hbWU9IkZPTlRfUVVJWlBPRF9RVUVTVElPTl9UQUciIHZhbHVlPSLlrovkvZMtMTgwMzAsMTIsdHJ1ZSxmYWxzZSx0cnVlIi8+DQoJCTx1aWZvbnQgbmFtZT0iRk9OVF9RVUlaUE9EX1FVSVpfUVVFU1RJT05fQ09VTlQiIHZhbHVlPSLlrovkvZMtMTgwMzAsMTAsZmFsc2UsZmFsc2UsdHJ1ZSIvPg0KCQk8dWlmb250IG5hbWU9IkZPTlRfUVVJWlBPRF9RVUlaX1FVRVNUSU9OX0NPVU5UX1ZBTFVFIiB2YWx1ZT0i5a6L5L2TLTE4MDMwLDEwLHRydWUsZmFsc2UsdHJ1ZSIvPg0KCQk8dWlmb250IG5hbWU9IkZPTlRfUVVJWlBPRF9RVUlaX1FVRVNUSU9OX0FUVEVNUFRFRCIgdmFsdWU9IuWui+S9ky0xODAzMCwxMCxmYWxzZSxmYWxzZSx0cnVlIi8+DQoJCTx1aWZvbnQgbmFtZT0iRk9OVF9RVUlaUE9EX1FVSVpfUVVFU1RJT05fQVRURU1QVEVEX1ZBTFVFIiB2YWx1ZT0i5a6L5L2TLTE4MDMwLDEwLHRydWUsZmFsc2UsdHJ1ZSIvPg0KCQk8dWlmb250IG5hbWU9IkZPTlRfUVVJWlBPRF9RVUlaX1NDT1JFX1RBRyIgdmFsdWU9IuWui+S9ky0xODAzMCwxMix0cnVlLGZhbHNlLHRydWUiLz4NCgkJPHVpZm9udCBuYW1lPSJGT05UX1FVSVpQT0RfUVVJWl9TQ09SRSIgdmFsdWU9IuWui+S9ky0xODAzMCwxMCxmYWxzZSxmYWxzZSx0cnVlIi8+DQoJCTx1aWZvbnQgbmFtZT0iRk9OVF9RVUlaUE9EX1FVSVpfU0NPUkVfVkFMVUUiIHZhbHVlPSLlrovkvZMtMTgwMzAsMTAsdHJ1ZSxmYWxzZSx0cnVlIi8+DQoJCTx1aWZvbnQgbmFtZT0iRk9OVF9RVUlaUE9EX1FVSVpfTUFYU0NPUkUiIHZhbHVlPSLlrovkvZMtMTgwMzAsMTAsZmFsc2UsZmFsc2UsdHJ1ZSIvPg0KCQk8dWlmb250IG5hbWU9IkZPTlRfUVVJWlBPRF9RVUlaX01BWFNDT1JFX1ZBTFVFIiB2YWx1ZT0i5a6L5L2TLTE4MDMwLDEwLHRydWUsZmFsc2UsdHJ1ZSIvPg0KCQk8dWlmb250IG5hbWU9IkZPTlRfUVVJWlBPRF9RVUlaX1BBU1NTQ09SRSIgdmFsdWU9IuWui+S9ky0xODAzMCwxMCxmYWxzZSxmYWxzZSx0cnVlIi8+DQoJCTx1aWZvbnQgbmFtZT0iRk9OVF9RVUlaUE9EX1FVSVpfUEFTU1NDT1JFX1ZBTFVFIiB2YWx1ZT0i5a6L5L2TLTE4MDMwLDEwLHRydWUsZmFsc2UsdHJ1ZSIvPg0KCQk8IS0tIHVpdGV4dCAtLT4NCgkJPCEtLSBzdWJzdGl0dXRpb246ICVuID09IHNsaWRlIG51bWJlciAtLT4NCgkJPHVpdGV4dCBuYW1lPSJVTk5BTUVEU0xJREVUSVRMRSIgdmFsdWU9IuW5u+eBr+eJhyAlbiIvPg0KCQk8IS0tIHN1YnN0aXR1dGlvbjogJW4gPT0gc2xpZGUgbnVtYmVyIC0tPg0KCQk8IS0tIHN1YnN0aXR1dGlvbjogJXQgPT0gdG90YWwgc2xpZGUgY291bnQgLS0+DQoJCTx1aXRleHQgbmFtZT0iU0NSVUJCQVJTVEFUVVNfU0xJREVJTkZPIiB2YWx1ZT0i5bm754Gv54mHICVuIC8gJXQgfCAiLz4NCgkJPHVpdGV4dCBuYW1lPSJTQ1JVQkJBUlNUQVRVU19TVE9QUEVEIiB2YWx1ZT0i5bey5YGc5q2iIi8+DQoJCTx1aXRleHQgbmFtZT0iU0NSVUJCQVJTVEFUVVNfUExBWUlORyIgdmFsdWU9Iuato+WcqOaSreaUviIvPg0KCQk8dWl0ZXh0IG5hbWU9IlNDUlVCQkFSU1RBVFVTX05PQVVESU8iIHZhbHVlPSLml6Dpn7PpopEiLz4NCgkJPHVpdGV4dCBuYW1lPSJTQ1JVQkJBUlNUQVRVU19WSURQTEFZSU5HIiB2YWx1ZT0i6KeG6aKR5pKt5pS+Ii8+DQoJCTx1aXRleHQgbmFtZT0iU0NSVUJCQVJTVEFUVVNfTE9BRElORyIgdmFsdWU9Iuato+WcqOi9veWFpSIvPg0KCQk8dWl0ZXh0IG5hbWU9IlNDUlVCQkFSU1RBVFVTX0JVRkZFUklORyIgdmFsdWU9Iuato+WcqOi/m+ihjOe8k+WGsuWkhOeQhiIvPg0KCQk8dWl0ZXh0IG5hbWU9IlNDUlVCQkFSU1RBVFVTX1FVRVNUSU9OIiB2YWx1ZT0i5Zue562U6Zeu6aKYIi8+DQoJCTx1aXRleHQgbmFtZT0iU0NSVUJCQVJTVEFUVVNfUkVWSUVXUVVJWiIgdmFsdWU9Iuato+WcqOWuoemYhea1i+mqjCIvPg0KCQk8IS0tIHN1YnN0aXR1dGlvbjogJW0gPT0gbWludXRlcyByZW1haW5pbmcgLS0+DQoJCTwhLS0gc3Vic3RpdHV0aW9uOiAlcyA9PSBzZWNvbmRzIHJlbWFpbmluZyAtLT4NCgkJPHVpdGV4dCBuYW1lPSJFTEFQU0VEIiB2YWx1ZT0i5Ymp5L2ZICVtIOWIhumSnyAlcyDnp5IiLz4NCgkJPHVpdGV4dCBuYW1lPSJOT1RGT1VORCIgdmFsdWU9IuacquaJvuWIsOS7u+S9leWGheWuuSIvPg0KCQk8dWl0ZXh0IG5hbWU9IkFUVEFDSE1FTlRTIiB2YWx1ZT0i6ZmE5Lu2Ii8+DQoJCTwhLS0gc3Vic3RpdHV0aW9uOiAlcCA9PSBjdXJyZW50IHNwZWFrZXIncyB0aXRsZSAtLT4NCgkJPHVpdGV4dCBuYW1lPSJCSU9XSU5fVElUTEUiIHZhbHVlPSLkuKrkurrnroDku4s6ICVwIi8+DQoJCTx1aXRleHQgbmFtZT0iQklPQlROX1RJVExFIiB2YWx1ZT0i5Liq5Lq6566A5LuLIi8+DQoJCTx1aXRleHQgbmFtZT0iRElWSURFUkJUTl9USVRMRSIgdmFsdWU9InwiLz4NCgkJPHVpdGV4dCBuYW1lPSJDT05UQUNUQlROX1RJVExFIiB2YWx1ZT0i6IGU57O75pa55byPIi8+DQoJCTx1aXRleHQgbmFtZT0iVEFCX1FVSVoiIHZhbHVlPSLmtYvpqowiLz4NCgkJPHVpdGV4dCBuYW1lPSJUQUJfT1VUTElORSIgdmFsdWU9IuWkp+e6siIvPg0KCQk8dWl0ZXh0IG5hbWU9IlRBQl9USFVNQiIgdmFsdWU9Iue8qeeVpeWbviIvPg0KCQk8dWl0ZXh0IG5hbWU9IlRBQl9OT1RFUyIgdmFsdWU9IuWkh+azqCIvPg0KCQk8dWl0ZXh0IG5hbWU9IlRBQl9TRUFSQ0giIHZhbHVlPSLmkJzntKIiLz4NCgkJPHVpdGV4dCBuYW1lPSJTTElERV9IRUFESU5HIiB2YWx1ZT0i5bm754Gv54mH5qCH6aKYIi8+DQoJCTx1aXRleHQgbmFtZT0iRFVSQVRJT05fSEVBRElORyIgdmFsdWU9IuaMgee7reaXtumXtCIvPg0KCQk8dWl0ZXh0IG5hbWU9IlNFQVJDSF9IRUFESU5HIiB2YWx1ZT0i5pCc57Si5paH5pysOiIvPg0KCQk8dWl0ZXh0IG5hbWU9IlRIVU1CX0hFQURJTkciIHZhbHVlPSLlubvnga/niYciLz4NCgkJPHVpdGV4dCBuYW1lPSJUSFVNQl9JTkZPIiB2YWx1ZT0i5bm754Gv54mH5qCH6aKYL+aMgee7reaXtumXtCIvPg0KCQk8dWl0ZXh0IG5hbWU9IkFUVEFDSE5BTUVfSEVBRElORyIgdmFsdWU9IuaWh+S7tuWQjSIvPg0KCQk8dWl0ZXh0IG5hbWU9IkFUVEFDSFNJWkVfSEVBRElORyIgdmFsdWU9IuWkp+WwjyIvPg0KCQk8dWl0ZXh0IG5hbWU9IlNMSURFX05PVEVTIiB2YWx1ZT0i5bm754Gv54mH5aSH5rOoIi8+DQoJCTwhLS1xdWl6IHBvZCBhbmQgbWVzc2FnZSBib3ggdGV4dHMtLT4NCgkJPHVpdGV4dCBuYW1lPSJRVUlaUE9EX1FVSVpfQVRURU1QVCIgdmFsdWU9Iua1i+mqjOWwneivleasoeaVsDoiLz4NCgkJPHVpdGV4dCBuYW1lPSJRVUlaUE9EX1FVSVpfQVRURU1QVF9WQUxVRSIgdmFsdWU9IuesrCAlbiDmrKHvvIzlhbEgJXQg5qyhIi8+DQoJCTx1aXRleHQgbmFtZT0iUVVJWlBPRF9RVUlaX1NDT1JFIiB2YWx1ZT0i5b6X5YiGOiIvPg0KCQk8dWl0ZXh0IG5hbWU9IlFVSVpQT0RfUVVJWl9QQVNTU0NPUkUiIHZhbHVlPSLlj4rmoLzliIbmlbA6Ii8+DQoJCTx1aXRleHQgbmFtZT0iUVVJWlBPRF9RVUlaX01BWFNDT1JFIiB2YWx1ZT0i5pyA6auY5YiG5pWwOiIvPg0KCQk8dWl0ZXh0IG5hbWU9IlFVSVpQT0RfUVVFU0FUTVBUX1NUUiIgdmFsdWU9IuWwneivleasoeaVsDog56ysICVuIOasoe+8jOWFsSAldCDmrKEiLz4NCgkJPHVpdGV4dCBuYW1lPSJRVUlaUE9EX1FVRVNUWVBFX1NUUiIgdmFsdWU9Iuexu+WeizogJXMiLz4NCgkJPHVpdGV4dCBuYW1lPSJRVUlaUE9EX1FVRVNUWVBFX0dSRCIgdmFsdWU9IuivhOe6pyIvPg0KCQk8dWl0ZXh0IG5hbWU9IlFVSVpQT0RfUVVFU1RZUEVfU1ZZIiB2YWx1ZT0i6LCD5p+lIi8+DQoJCTx1aXRleHQgbmFtZT0iUVVJWlBPRF9RVUlaQVRNUFRfSU5GIiB2YWx1ZT0i5peg6ZmQIi8+DQoJCTx1aXRleHQgbmFtZT0iUVVJWlBPRF9RVUVTQVRNUFRfSU5GIiB2YWx1ZT0i5peg6ZmQIi8+DQoJCTx1aXRleHQgbmFtZT0iV0FSTklOR01TR19ZRVNTVFJJTkciIHZhbHVlPSLmmK8iLz4NCgkJPHVpdGV4dCBuYW1lPSJXQVJOSU5HTVNHX05PU1RSSU5HIiB2YWx1ZT0i5ZCmIi8+DQoJCTx1aXRleHQgbmFtZT0iV0FSTklOR01TR19USVRMRVNUUklORyIgdmFsdWU9Iua1i+mqjOWvvOiIquitpuWRiiIvPg0KCQk8dWl0ZXh0IG5hbWU9IldBUk5JTkdNU0dfTVNHU1RSSU5HIiB2YWx1ZT0i5q2k5rWL6aqM5Lit5pyJ5pyq5bCd6K+V5L2c562U55qE6Zeu6aKY44CCJiN4QTsmI3hBO+WNleWHu+KAnOaYr+KAnemAgOWHuuatpOa1i+mqjOOAguWNleWHu+KAnOWQpuKAnee7p+e7rea1i+mqjOOAgiIvPg0KCQk8dWl0ZXh0IG5hbWU9IklORk9STUFUSU9OX0gyNjRfRkxBU0hQTEFZRVIiIHZhbHVlPSLlvZPliY3lronoo4XlnKjmgqjnmoTorqHnrpfmnLrkuIrnmoQgRmxhc2ggUGxheWVyIOeJiOacrOS4jeaUr+aMgeivpeinhumikeOAguWNleWHu+inhumikeWMuuWfn+S4i+i9veacgOaWsOeJiOacrOeahCBGbGFzaCBQbGF5ZXLjgII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5ZCR5Y+C5Yqg6ICF5pi+56S65o+Q6KaB5qCPIi8+DQoJCTx1aXRleHQgbmFtZT0iTVVURSIgdmFsdWU9IumdmemfsyIvPg0KCQk8dWl0ZXh0IG5hbWU9IkRPQ1dSQVBfVElUTEUiIHZhbHVlPSJQcmVzZW50ZXIg5paH5Lu26ZmE5Lu2Ii8+DQoJCTx1aXRleHQgbmFtZT0iRE9DV1JBUF9NU0ciIHZhbHVlPSLkv53lrZjliLDmiJHnmoTorqHnrpfmnLoiLz4NCgkJPHVpdGV4dCBuYW1lPSJET0NXUkFQX1BST01QVCIgdmFsdWU9IuWNleWHu+S7peS4i+i9vSIvPg0KCTwvbGFuZ3VhZ2U+DQoJPGxhbmd1YWdlIGlkPSJ0ciI+DQoJCTwhLS0gZm9ybWF0IGZvciB1aWZvbnQgdmFsdWUgaXMgImZvbnQsc2l6ZSxpc2JvbGQsaXNpdGFsaWMsaXNzaGFkb3dlZCIgLS0+DQoJCTx1aWZvbnQgbmFtZT0iRk9OVF9RVUlaWklORyIgdmFsdWU9IlZlcmRhbmEsOSxmYWxzZSxmYWxzZSxmYWxzZSIvPg0KCQk8dWlmb250IG5hbWU9IkZPTlRfU0NSVUJTVEFUVVMiIHZhbHVlPSJWZXJkYW5hLDksdHJ1ZSxmYWxzZSx0cnVlIi8+DQoJCTx1aWZvbnQgbmFtZT0iRk9OVF9TQ1JVQlRJTUUiIHZhbHVlPSJWZXJkYW5hLDksZmFsc2UsZmFsc2UsdHJ1ZSIvPg0KCQk8dWlmb250IG5hbWU9IkZPTlRfRUxBUFNFRFRJTUUiIHZhbHVlPSJWZXJkYW5hLDksdHJ1ZSxmYWxzZSx0cnVlIi8+DQoJCTx1aWZvbnQgbmFtZT0iRk9OVF9VVElMU01FTlUiIHZhbHVlPSJWZXJkYW5hLDksdHJ1ZSxmYWxzZSxmYWxzZSIvPg0KCQk8dWlmb250IG5hbWU9IkZPTlRfVEFCUyIgdmFsdWU9IlZlcmRhbmEsOSx0cnVlLGZhbHNlLHRydWUiLz4NCgkJPHVpZm9udCBuYW1lPSJGT05UX1BSRVNFTlRBVElPTk5BTUUiIHZhbHVlPSJWZXJkYW5hLDE0LGZhbHNlLGZhbHNlLHRydWUiLz4NCgkJPHVpZm9udCBuYW1lPSJGT05UX1BSRVNFTlRFUk5BTUUiIHZhbHVlPSJWZXJkYW5hLDEwLHRydWUsZmFsc2UsdHJ1ZSIvPg0KCQk8dWlmb250IG5hbWU9IkZPTlRfUFJFU0VOVEVSVElUTEUiIHZhbHVlPSJWZXJkYW5hLDEwLGZhbHNlLGZhbHNlLHRydWUiLz4NCgkJPHVpZm9udCBuYW1lPSJGT05UX0JJT0JUTiIgdmFsdWU9IlZlcmRhbmEsMTAsZmFsc2UsZmFsc2UsdHJ1ZSIvPg0KCQk8dWlmb250IG5hbWU9IkZPTlRfTk9URVMiIHZhbHVlPSJWZXJkYW5hLDExLGZhbHNlLGZhbHNlLGZhbHNlIi8+DQoJCTx1aWZvbnQgbmFtZT0iRk9OVF9PVVRMSU5FIiB2YWx1ZT0iVmVyZGFuYSwxMSxmYWxzZSxmYWxzZSx0cnVlIi8+DQoJCTx1aWZvbnQgbmFtZT0iRk9OVF9TRUFSQ0giIHZhbHVlPSJWZXJkYW5hLDExLGZhbHNlLGZhbHNlLHRydWUiLz4NCgkJPHVpZm9udCBuYW1lPSJGT05UX1RIVU1CIiB2YWx1ZT0iVmVyZGFuYSw5LGZhbHNlLGZhbHNlLHRydWUiLz4NCgkJPHVpZm9udCBuYW1lPSJGT05UX0JJT1dJTiIgdmFsdWU9IlZlcmRhbmEsMTEsZmFsc2UsZmFsc2UsZmFsc2UiLz4NCgkJPHVpZm9udCBuYW1lPSJGT05UX0xJU1RIRUFESU5HIiB2YWx1ZT0iVmVyZGFuYSw5LGZhbHNlLGZhbHNlLGZhbHNlIi8+DQoJCTx1aWZvbnQgbmFtZT0iRk9OVF9XSU5USVRMRSIgdmFsdWU9IlZlcmRhbmEsOSxmYWxzZSxmYWxzZSx0cnVlIi8+DQoJCTx1aWZvbnQgbmFtZT0iRk9OVF9BVFRBQ0hNRU5UUyIgdmFsdWU9IlZlcmRhbmEsMTEsZmFsc2UsZmFsc2UsdHJ1ZSIvPg0KCQk8IS0tcXVpeiBwb2QgYW5kIG1lc3NhZ2UgYm94IHRleHQgZm9udHMtLT4NCgkJPHVpZm9udCBuYW1lPSJGT05UX01TR0JPWF9XSU5USVRMRSIgdmFsdWU9IlZlcmRhbmEsMTEsdHJ1ZSxmYWxzZSx0cnVlIi8+DQoJCTx1aWZvbnQgbmFtZT0iRk9OVF9NU0dCT1hfTVNHIiB2YWx1ZT0iVmVyZGFuYSwxMSxmYWxzZSxmYWxzZSx0cnVlIi8+DQoJCTx1aWZvbnQgbmFtZT0iRk9OVF9NU0dCT1hfT1BUSU9OUyIgdmFsdWU9IlZlcmRhbmEsOSx0cnVlLGZhbHNlLHRydWUiLz4NCgkJPHVpZm9udCBuYW1lPSJGT05UX1FVSVpQT0RfUVVJWl9USVRMRSIgdmFsdWU9IlZlcmRhbmEsMTEsdHJ1ZSxmYWxzZSx0cnVlIi8+DQoJCTx1aWZvbnQgbmFtZT0iRk9OVF9RVUlaUE9EX1FVSVpfQVRURU1QVCIgdmFsdWU9IlZlcmRhbmEsOSxmYWxzZSxmYWxzZSx0cnVlIi8+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+DQoJCTx1aWZvbnQgbmFtZT0iRk9OVF9RVUlaUE9EX1FVRVNUSU9OX0FUVEVNUFRfVkFMVUUiIHZhbHVlPSJWZXJkYW5hLDksdHJ1ZSxmYWxzZSx0cnVlIi8+DQoJCTx1aWZvbnQgbmFtZT0iRk9OVF9RVUlaUE9EX1FVRVNUSU9OX1RBRyIgdmFsdWU9IlZlcmRhbmEsMTEsdHJ1ZSxmYWxzZSx0cnVlIi8+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+DQoJCTx1aWZvbnQgbmFtZT0iRk9OVF9RVUlaUE9EX1FVSVpfUVVFU1RJT05fQVRURU1QVEVEX1ZBTFVFIiB2YWx1ZT0iVmVyZGFuYSw5LHRydWUsZmFsc2UsdHJ1ZSIvPg0KCQk8dWlmb250IG5hbWU9IkZPTlRfUVVJWlBPRF9RVUlaX1NDT1JFX1RBRyIgdmFsdWU9IlZlcmRhbmEsMTEsdHJ1ZSxmYWxzZSx0cnVlIi8+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+DQoJCTwhLS0gc3Vic3RpdHV0aW9uOiAlbiA9PSBzbGlkZSBudW1iZXIgLS0+DQoJCTx1aXRleHQgbmFtZT0iVU5OQU1FRFNMSURFVElUTEUiIHZhbHVlPSJTbGF5dCAlbiIvPg0KCQk8IS0tIHN1YnN0aXR1dGlvbjogJW4gPT0gc2xpZGUgbnVtYmVyIC0tPg0KCQk8IS0tIHN1YnN0aXR1dGlvbjogJXQgPT0gdG90YWwgc2xpZGUgY291bnQgLS0+DQoJCTx1aXRleHQgbmFtZT0iU0NSVUJCQVJTVEFUVVNfU0xJREVJTkZPIiB2YWx1ZT0iU2xheXQgJW4gLyAldCB8ICIvPg0KCQk8dWl0ZXh0IG5hbWU9IlNDUlVCQkFSU1RBVFVTX1NUT1BQRUQiIHZhbHVlPSJEdXJkdXJ1bGR1Ii8+DQoJCTx1aXRleHQgbmFtZT0iU0NSVUJCQVJTVEFUVVNfUExBWUlORyIgdmFsdWU9Ik95bmF0xLFsxLF5b3IiLz4NCgkJPHVpdGV4dCBuYW1lPSJTQ1JVQkJBUlNUQVRVU19OT0FVRElPIiB2YWx1ZT0iU2VzIFlvayIvPg0KCQk8dWl0ZXh0IG5hbWU9IlNDUlVCQkFSU1RBVFVTX1ZJRFBMQVlJTkciIHZhbHVlPSJWaWRlbyBPeW5hdMSxbMSxeW9yIi8+DQoJCTx1aXRleHQgbmFtZT0iU0NSVUJCQVJTVEFUVVNfTE9BRElORyIgdmFsdWU9IlnDvGtsZW5peW9yIi8+DQoJCTx1aXRleHQgbmFtZT0iU0NSVUJCQVJTVEFUVVNfQlVGRkVSSU5HIiB2YWx1ZT0iQXJhYmVsbGXEn2UgQWzEsW7EsXlvciIvPg0KCQk8dWl0ZXh0IG5hbWU9IlNDUlVCQkFSU1RBVFVTX1FVRVNUSU9OIiB2YWx1ZT0iU29ydXl1IFlhbsSxdGxhIi8+DQoJCTx1aXRleHQgbmFtZT0iU0NSVUJCQVJTVEFUVVNfUkVWSUVXUVVJWiIgdmFsdWU9IlPEsW5hdiDEsG5jZWxlbml5b3IiLz4NCgkJPCEtLSBzdWJzdGl0dXRpb246ICVtID09IG1pbnV0ZXMgcmVtYWluaW5nIC0tPg0KCQk8IS0tIHN1YnN0aXR1dGlvbjogJXMgPT0gc2Vjb25kcyByZW1haW5pbmcgLS0+DQoJCTx1aXRleHQgbmFtZT0iRUxBUFNFRCIgdmFsdWU9IiVtIERha2lrYSAlcyBTYW5peWUgS2FsZMSxIi8+DQoJCTx1aXRleHQgbmFtZT0iTk9URk9VTkQiIHZhbHVlPSJIZXJoYW5naSBCaXIgxZ5leSBCdWx1bm1hZMSxIi8+DQoJCTx1aXRleHQgbmFtZT0iQVRUQUNITUVOVFMiIHZhbHVlPSJFa2xlciIvPg0KCQk8IS0tIHN1YnN0aXR1dGlvbjogJXAgPT0gY3VycmVudCBzcGVha2VyJ3MgdGl0bGUgLS0+DQoJCTx1aXRleHQgbmFtZT0iQklPV0lOX1RJVExFIiB2YWx1ZT0iQmlvOiAlcCIvPg0KCQk8dWl0ZXh0IG5hbWU9IkJJT0JUTl9USVRMRSIgdmFsdWU9IkJpbyIvPg0KCQk8dWl0ZXh0IG5hbWU9IkRJVklERVJCVE5fVElUTEUiIHZhbHVlPSJ8Ii8+DQoJCTx1aXRleHQgbmFtZT0iQ09OVEFDVEJUTl9USVRMRSIgdmFsdWU9IsSwcnRpYmF0Ii8+DQoJCTx1aXRleHQgbmFtZT0iVEFCX1FVSVoiIHZhbHVlPSJTxLFuYXYiLz4NCgkJPHVpdGV4dCBuYW1lPSJUQUJfT1VUTElORSIgdmFsdWU9IkFuYSBIYXQiLz4NCgkJPHVpdGV4dCBuYW1lPSJUQUJfVEhVTUIiIHZhbHVlPSJSZXNpbSIvPg0KCQk8dWl0ZXh0IG5hbWU9IlRBQl9OT1RFUyIgdmFsdWU9Ik5vdGxhciIvPg0KCQk8dWl0ZXh0IG5hbWU9IlRBQl9TRUFSQ0giIHZhbHVlPSJBcmEiLz4NCgkJPHVpdGV4dCBuYW1lPSJTTElERV9IRUFESU5HIiB2YWx1ZT0iU2xheXQgQmHFn2zEscSfxLEiLz4NCgkJPHVpdGV4dCBuYW1lPSJEVVJBVElPTl9IRUFESU5HIiB2YWx1ZT0iU8O8cmUiLz4NCgkJPHVpdGV4dCBuYW1lPSJTRUFSQ0hfSEVBRElORyIgdmFsdWU9Ik1ldG5pIGFyYToiLz4NCgkJPHVpdGV4dCBuYW1lPSJUSFVNQl9IRUFESU5HIiB2YWx1ZT0iU2xheXQiLz4NCgkJPHVpdGV4dCBuYW1lPSJUSFVNQl9JTkZPIiB2YWx1ZT0iU2xheXQgQmHFn2zEscSfxLEvU8O8cmVzaSIvPg0KCQk8dWl0ZXh0IG5hbWU9IkFUVEFDSE5BTUVfSEVBRElORyIgdmFsdWU9IkRvc3lhIEFkxLEiLz4NCgkJPHVpdGV4dCBuYW1lPSJBVFRBQ0hTSVpFX0hFQURJTkciIHZhbHVlPSJCb3l1dCIvPg0KCQk8dWl0ZXh0IG5hbWU9IlNMSURFX05PVEVTIiB2YWx1ZT0iU2xheXQgTm90bGFyxLEiLz4NCgkJPCEtLXF1aXogcG9kIGFuZCBtZXNzYWdlIGJveCB0ZXh0cy0tPg0KCQk8dWl0ZXh0IG5hbWU9IlFVSVpQT0RfUVVJWl9BVFRFTVBUIiB2YWx1ZT0iU8SxbmF2IERlbmVtZXNpOiIvPg0KCQk8dWl0ZXh0IG5hbWU9IlFVSVpQT0RfUVVJWl9BVFRFTVBUX1ZBTFVFIiB2YWx1ZT0iJW4vJXQiLz4NCgkJPHVpdGV4dCBuYW1lPSJRVUlaUE9EX1FVSVpfU0NPUkUiIHZhbHVlPSJQdWFuOiIvPg0KCQk8dWl0ZXh0IG5hbWU9IlFVSVpQT0RfUVVJWl9QQVNTU0NPUkUiIHZhbHVlPSJHZcOnbWUgUHVhbsSxOiIvPg0KCQk8dWl0ZXh0IG5hbWU9IlFVSVpQT0RfUVVJWl9NQVhTQ09SRSIgdmFsdWU9Ik1ha3NpbXVtIFB1YW46Ii8+DQoJCTx1aXRleHQgbmFtZT0iUVVJWlBPRF9RVUVTQVRNUFRfU1RSIiB2YWx1ZT0iRGVuZW1lOiAlbi8ldCIvPg0KCQk8dWl0ZXh0IG5hbWU9IlFVSVpQT0RfUVVFU1RZUEVfU1RSIiB2YWx1ZT0iVMO8cjogJXMiLz4NCgkJPHVpdGV4dCBuYW1lPSJRVUlaUE9EX1FVRVNUWVBFX0dSRCIgdmFsdWU9IkJhc2FtYWtsxLEiLz4NCgkJPHVpdGV4dCBuYW1lPSJRVUlaUE9EX1FVRVNUWVBFX1NWWSIgdmFsdWU9IkFua2V0Ii8+DQoJCTx1aXRleHQgbmFtZT0iUVVJWlBPRF9RVUlaQVRNUFRfSU5GIiB2YWx1ZT0iU8SxbsSxcnPEsXoiLz4NCgkJPHVpdGV4dCBuYW1lPSJRVUlaUE9EX1FVRVNBVE1QVF9JTkYiIHZhbHVlPSJTxLFuxLFyc8SxeiIvPg0KCQk8dWl0ZXh0IG5hbWU9IldBUk5JTkdNU0dfWUVTU1RSSU5HIiB2YWx1ZT0iRXZldCIvPg0KCQk8dWl0ZXh0IG5hbWU9IldBUk5JTkdNU0dfTk9TVFJJTkciIHZhbHVlPSJIYXnEsXIiLz4NCgkJPHVpdGV4dCBuYW1lPSJXQVJOSU5HTVNHX1RJVExFU1RSSU5HIiB2YWx1ZT0iU8SxbmF2IEdlemlubWUgVXlhcsSxc8SxIi8+DQoJCTx1aXRleHQgbmFtZT0iV0FSTklOR01TR19NU0dTVFJJTkciIHZhbHVlPSJCdSBTxLFuYXZkYSBkZW5lbm1lbWnFnyBzb3J1bGFyIHZhci4mI3hBOyYjeEE7RXZldCBzZcOnZW5lxJ9pbmkgdMSxa2xhdMSxcnNhbsSxeiBTxLFuYXZkYW4gw6fEsWthY2Frc8SxbsSxei4gU8SxbmF2YSBkZXZhbSBldG1layBpw6dpbiBIYXnEsXIgc2XDp2VuZcSfaW5pIHTEsWtsYXTEsW4uIi8+DQoJCTx1aXRleHQgbmFtZT0iSU5GT1JNQVRJT05fSDI2NF9GTEFTSFBMQVlFUiIgdmFsdWU9IkJpbGdpc2F5YXLEsW7EsXphIHnDvGtsw7wgb2xhbiBnZcOnZXJsaSBGbGFzaCBQbGF5ZXIgc8O8csO8bcO8IGJ1IHZpZGVveXUgZGVzdGVrbGVtaXlvci4gRW4gc29uIEZsYXNoIFBsYXllciBzw7xyw7xtw7xuw7wgaW5kaXJtZWsgacOnaW4gdmlkZW8gYWxhbsSxbsSxIHTEsWtsYXTEsW4uIi8+DQoJCTwhLS0gc3Vic3RpdHV0aW9uOiAlcCA9PSBwcmVzZW50YXRpb24gdGl0bGUgLS0+DQoJCTwhLS0gc3Vic3RpdHV0aW9uOiAlcyA9PSBzbGlkZSB0aXRsZSAtLT4NCgkJPCEtLSBzdWJzdGl0dXRpb246ICVuID09IHNsaWRlIG51bWJlciAtLT4NCgkJPHVpdGV4dCBuYW1lPSJCT09LTUFSSyIgdmFsdWU9IkFkb2JlIFByZXNlbnRlciAtICVwIi8+DQoJCTwhLS0gc3Vic3RpdHV0aW9uOiAlcCA9PSBwcmVzZW50YXRpb24gdGl0bGUgLS0+DQoJCTwhLS0gc3Vic3RpdHV0aW9uOiAlcyA9PSBzbGlkZSB0aXRsZSAtLT4NCgkJPCEtLSBzdWJzdGl0dXRpb246ICVuID09IHNsaWRlIG51bWJlciAtLT4NCgkJPHVpdGV4dCBuYW1lPSJCT09LTUFSS1NMSURFIiB2YWx1ZT0iQWRvYmUgUHJlc2VudGVyIC0gJXAgJXMiLz4NCgkJPHVpdGV4dCBuYW1lPSJTSE9XU0lERUJBUiIgdmFsdWU9IkthdMSxbMSxbWPEsWxhcmEga2VuYXIgw6d1YnXEn3VudSBnw7ZzdGVyIi8+DQoJCTx1aXRleHQgbmFtZT0iTVVURSIgdmFsdWU9IlNlc3NpeiIvPg0KCQk8dWl0ZXh0IG5hbWU9IkRPQ1dSQVBfVElUTEUiIHZhbHVlPSJQcmVzZW50ZXIgRG9zeWEgRWtpIi8+DQoJCTx1aXRleHQgbmFtZT0iRE9DV1JBUF9NU0ciIHZhbHVlPSJCaWxnaXNheWFyxLFtYSBLYXlkZXQiLz4NCgkJPHVpdGV4dCBuYW1lPSJET0NXUkFQX1BST01QVCIgdmFsdWU9IsSwbmRpcm1layBpw6dpbiBUxLFrbGF0xLFuIi8+DQoJPC9sYW5ndWFnZT4NCgk8bGFuZ3VhZ2UgaWQ9InJ1Ij4NCgkJPCEtLSBmb3JtYXQgZm9yIHVpZm9udCB2YWx1ZSBpcyAiZm9udCxzaXplLGlzYm9sZCxpc2l0YWxpYyxpc3NoYWRvd2VkIiAtLT4NCgkJPHVpZm9udCBuYW1lPSJGT05UX1FVSVpaSU5HIiB2YWx1ZT0iVmVyZGFuYSw5LGZhbHNlLGZhbHNlLGZhbHNlIi8+DQoJCTx1aWZvbnQgbmFtZT0iRk9OVF9TQ1JVQlNUQVRVUyIgdmFsdWU9IlZlcmRhbmEsOSx0cnVlLGZhbHNlLHRydWUiLz4NCgkJPHVpZm9udCBuYW1lPSJGT05UX1NDUlVCVElNRSIgdmFsdWU9IlZlcmRhbmEsOSxmYWxzZSxmYWxzZSx0cnVlIi8+DQoJCTx1aWZvbnQgbmFtZT0iRk9OVF9FTEFQU0VEVElNRSIgdmFsdWU9IlZlcmRhbmEsOSx0cnVlLGZhbHNlLHRydWUiLz4NCgkJPHVpZm9udCBuYW1lPSJGT05UX1VUSUxTTUVOVSIgdmFsdWU9IlZlcmRhbmEsOSx0cnVlLGZhbHNlLGZhbHNlIi8+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+DQoJCTx1aWZvbnQgbmFtZT0iRk9OVF9QUkVTRU5URVJUSVRMRSIgdmFsdWU9IlZlcmRhbmEsMTAsZmFsc2UsZmFsc2UsdHJ1ZSIvPg0KCQk8dWlmb250IG5hbWU9IkZPTlRfQklPQlROIiB2YWx1ZT0iVmVyZGFuYSwxMCxmYWxzZSxmYWxzZSx0cnVlIi8+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+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+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+DQoJCTx1aWZvbnQgbmFtZT0iRk9OVF9RVUlaUE9EX1FVSVpfUVVFU1RJT05fQ09VTlRfVkFMVUUiIHZhbHVlPSJWZXJkYW5hLDksdHJ1ZSxmYWxzZSx0cnVlIi8+DQoJCTx1aWZvbnQgbmFtZT0iRk9OVF9RVUlaUE9EX1FVSVpfUVVFU1RJT05fQVRURU1QVEVEIiB2YWx1ZT0iVmVyZGFuYSw5LGZhbHNlLGZhbHNlLHRydWUiLz4NCgkJPHVpZm9udCBuYW1lPSJGT05UX1FVSVpQT0RfUVVJWl9RVUVTVElPTl9BVFRFTVBURURfVkFMVUUiIHZhbHVlPSJWZXJkYW5hLDksdHJ1ZSxmYWxzZSx0cnVlIi8+DQoJCTx1aWZvbnQgbmFtZT0iRk9OVF9RVUlaUE9EX1FVSVpfU0NPUkVfVEFHIiB2YWx1ZT0iVmVyZGFuYSwxMSx0cnVlLGZhbHNlLHRydWUiLz4NCgkJPHVpZm9udCBuYW1lPSJGT05UX1FVSVpQT0RfUVVJWl9TQ09SRSIgdmFsdWU9IlZlcmRhbmEsOSxmYWxzZSxmYWxzZSx0cnVlIi8+DQoJCTx1aWZvbnQgbmFtZT0iRk9OVF9RVUlaUE9EX1FVSVpfU0NPUkVfVkFMVUUiIHZhbHVlPSJWZXJkYW5hLDksdHJ1ZSxmYWxzZSx0cnVlIi8+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+DQoJCTx1aWZvbnQgbmFtZT0iRk9OVF9RVUlaUE9EX1FVSVpfUEFTU1NDT1JFX1ZBTFVFIiB2YWx1ZT0iVmVyZGFuYSw5LHRydWUsZmFsc2UsdHJ1ZSIvPg0KCQk8IS0tIHVpdGV4dCAtLT4NCgkJPCEtLSBzdWJzdGl0dXRpb246ICVuID09IHNsaWRlIG51bWJlciAtLT4NCgkJPHVpdGV4dCBuYW1lPSJVTk5BTUVEU0xJREVUSVRMRSIgdmFsdWU9ItCh0LvQsNC50LQgJW4iLz4NCgkJPCEtLSBzdWJzdGl0dXRpb246ICVuID09IHNsaWRlIG51bWJlciAtLT4NCgkJPCEtLSBzdWJzdGl0dXRpb246ICV0ID09IHRvdGFsIHNsaWRlIGNvdW50IC0tPg0KCQk8dWl0ZXh0IG5hbWU9IlNDUlVCQkFSU1RBVFVTX1NMSURFSU5GTyIgdmFsdWU9ItCh0LvQsNC50LQgJW4gLyAldCB8ICIvPg0KCQk8dWl0ZXh0IG5hbWU9IlNDUlVCQkFSU1RBVFVTX1NUT1BQRUQiIHZhbHVlPSLQntGB0YLQsNC90L7QstC70LXQvdC+Ii8+DQoJCTx1aXRleHQgbmFtZT0iU0NSVUJCQVJTVEFUVVNfUExBWUlORyIgdmFsdWU9ItCS0L7RgdC/0YDQvtC40LfQstC10LTQtdC90LjQtSIvPg0KCQk8dWl0ZXh0IG5hbWU9IlNDUlVCQkFSU1RBVFVTX05PQVVESU8iIHZhbHVlPSLQndC10YIg0LDRg9C00LjQviIvPg0KCQk8dWl0ZXh0IG5hbWU9IlNDUlVCQkFSU1RBVFVTX1ZJRFBMQVlJTkciIHZhbHVlPSLQktC+0YHQv9GA0L7QuNC30LLQtdC00LXQvdC40LUg0LLQuNC00LXQviIvPg0KCQk8dWl0ZXh0IG5hbWU9IlNDUlVCQkFSU1RBVFVTX0xPQURJTkciIHZhbHVlPSLQl9Cw0LPRgNGD0LfQutCwIi8+DQoJCTx1aXRleHQgbmFtZT0iU0NSVUJCQVJTVEFUVVNfQlVGRkVSSU5HIiB2YWx1ZT0i0JHRg9GE0LXRgNC40LfQsNGG0LjRjyIvPg0KCQk8dWl0ZXh0IG5hbWU9IlNDUlVCQkFSU1RBVFVTX1FVRVNUSU9OIiB2YWx1ZT0i0J7RgtCy0LXRgiDQvdCwINCy0L7Qv9GA0L7RgSIvPg0KCQk8dWl0ZXh0IG5hbWU9IlNDUlVCQkFSU1RBVFVTX1JFVklFV1FVSVoiIHZhbHVlPSLQntCx0LfQvtGAINC+0L/RgNC+0YHQsCIvPg0KCQk8IS0tIHN1YnN0aXR1dGlvbjogJW0gPT0gbWludXRlcyByZW1haW5pbmcgLS0+DQoJCTwhLS0gc3Vic3RpdHV0aW9uOiAlcyA9PSBzZWNvbmRzIHJlbWFpbmluZyAtLT4NCgkJPHVpdGV4dCBuYW1lPSJFTEFQU0VEIiB2YWx1ZT0i0J7RgdGC0LDQu9C+0YHRjCAlbSDQvNC40L0uICVzINGBIi8+DQoJCTx1aXRleHQgbmFtZT0iTk9URk9VTkQiIHZhbHVlPSLQndC40YfQtdCz0L4g0L3QtSDQvdCw0LnQtNC10L3QviIvPg0KCQk8dWl0ZXh0IG5hbWU9IkFUVEFDSE1FTlRTIiB2YWx1ZT0i0JLQu9C+0LbQtdC90LjRjyIvPg0KCQk8IS0tIHN1YnN0aXR1dGlvbjogJXAgPT0gY3VycmVudCBzcGVha2VyJ3MgdGl0bGUgLS0+DQoJCTx1aXRleHQgbmFtZT0iQklPV0lOX1RJVExFIiB2YWx1ZT0i0JHQuNC+0LPRgNCw0YTQuNGPOiAlcCIvPg0KCQk8dWl0ZXh0IG5hbWU9IkJJT0JUTl9USVRMRSIgdmFsdWU9ItCR0LjQvtCz0YDQsNGE0LjRjyIvPg0KCQk8dWl0ZXh0IG5hbWU9IkRJVklERVJCVE5fVElUTEUiIHZhbHVlPSJ8Ii8+DQoJCTx1aXRleHQgbmFtZT0iQ09OVEFDVEJUTl9USVRMRSIgdmFsdWU9ItCa0L7QvdGC0LDQutGCIi8+DQoJCTx1aXRleHQgbmFtZT0iVEFCX1FVSVoiIHZhbHVlPSLQntC/0YDQvtGBIi8+DQoJCTx1aXRleHQgbmFtZT0iVEFCX09VVExJTkUiIHZhbHVlPSLQodGF0LXQvNCwIi8+DQoJCTx1aXRleHQgbmFtZT0iVEFCX1RIVU1CIiB2YWx1ZT0i0JHQtdCz0YPQvdC+0LoiLz4NCgkJPHVpdGV4dCBuYW1lPSJUQUJfTk9URVMiIHZhbHVlPSLQl9Cw0LzQtdGC0LrQuCIvPg0KCQk8dWl0ZXh0IG5hbWU9IlRBQl9TRUFSQ0giIHZhbHVlPSLQn9C+0LjRgdC6Ii8+DQoJCTx1aXRleHQgbmFtZT0iU0xJREVfSEVBRElORyIgdmFsdWU9ItCX0LDQs9C+0LvQvtCy0L7QuiDRgdC70LDQudC00LAiLz4NCgkJPHVpdGV4dCBuYW1lPSJEVVJBVElPTl9IRUFESU5HIiB2YWx1ZT0i0JTQu9C40YIt0YHRgtGMIi8+DQoJCTx1aXRleHQgbmFtZT0iU0VBUkNIX0hFQURJTkciIHZhbHVlPSLQn9C+0LjRgdC6INGC0LXQutGB0YLQsDoiLz4NCgkJPHVpdGV4dCBuYW1lPSJUSFVNQl9IRUFESU5HIiB2YWx1ZT0i0KHQu9Cw0LnQtCIvPg0KCQk8dWl0ZXh0IG5hbWU9IlRIVU1CX0lORk8iIHZhbHVlPSLQndCw0LfQstCw0L3QuNC1L9C00LvQuNGCLdC90L7RgdGC0YwiLz4NCgkJPHVpdGV4dCBuYW1lPSJBVFRBQ0hOQU1FX0hFQURJTkciIHZhbHVlPSLQmNC80Y8g0YTQsNC50LvQsCIvPg0KCQk8dWl0ZXh0IG5hbWU9IkFUVEFDSFNJWkVfSEVBRElORyIgdmFsdWU9ItCg0LDQt9C80LXRgCIvPg0KCQk8dWl0ZXh0IG5hbWU9IlNMSURFX05PVEVTIiB2YWx1ZT0i0JfQsNC80LXRgtC60Lgg0Log0YHQu9Cw0LnQtNGDIi8+DQoJCTwhLS1xdWl6IHBvZCBhbmQgbWVzc2FnZSBib3ggdGV4dHMtLT4NCgkJPHVpdGV4dCBuYW1lPSJRVUlaUE9EX1FVSVpfQVRURU1QVCIgdmFsdWU9ItCf0L7Qv9GL0YLQutCwINC/0YDQvtC50YLQuCDQvtC/0YDQvtGBOiIvPg0KCQk8dWl0ZXh0IG5hbWU9IlFVSVpQT0RfUVVJWl9BVFRFTVBUX1ZBTFVFIiB2YWx1ZT0iJW4g0LjQtyAldCIvPg0KCQk8dWl0ZXh0IG5hbWU9IlFVSVpQT0RfUVVJWl9TQ09SRSIgdmFsdWU9ItCd0LDQsdGA0LDQvdC+INCx0LDQu9C70L7QsjoiLz4NCgkJPHVpdGV4dCBuYW1lPSJRVUlaUE9EX1FVSVpfUEFTU1NDT1JFIiB2YWx1ZT0i0J/RgNC+0YXQvtC00L3QvtC5INGA0LXQt9GD0LvRjNGC0LDRgjoiLz4NCgkJPHVpdGV4dCBuYW1lPSJRVUlaUE9EX1FVSVpfTUFYU0NPUkUiIHZhbHVlPSLQnNCw0LrRgdC40LzQsNC70YzQvdGL0Lkg0YDQtdC30YPQu9GM0YLQsNGCOiIvPg0KCQk8dWl0ZXh0IG5hbWU9IlFVSVpQT0RfUVVFU0FUTVBUX1NUUiIgdmFsdWU9ItCf0L7Qv9GL0YLQutCwOiAlbiDQuNC3ICV0Ii8+DQoJCTx1aXRleHQgbmFtZT0iUVVJWlBPRF9RVUVTVFlQRV9TVFIiIHZhbHVlPSLQotC40L86ICVzIi8+DQoJCTx1aXRleHQgbmFtZT0iUVVJWlBPRF9RVUVTVFlQRV9HUkQiIHZhbHVlPSLQoSDQvtGG0LXQvdC60L7QuSIvPg0KCQk8dWl0ZXh0IG5hbWU9IlFVSVpQT0RfUVVFU1RZUEVfU1ZZIiB2YWx1ZT0i0J7QsdC30L7RgCIvPg0KCQk8dWl0ZXh0IG5hbWU9IlFVSVpQT0RfUVVJWkFUTVBUX0lORiIgdmFsdWU9ItCR0L7Qu9GM0YjQvtC1INGH0LjRgdC70L4iLz4NCgkJPHVpdGV4dCBuYW1lPSJRVUlaUE9EX1FVRVNBVE1QVF9JTkYiIHZhbHVlPSLQkdC+0LvRjNGI0L7QtSDRh9C40YHQu9C+Ii8+DQoJCTx1aXRleHQgbmFtZT0iV0FSTklOR01TR19ZRVNTVFJJTkciIHZhbHVlPSLQlNCwIi8+DQoJCTx1aXRleHQgbmFtZT0iV0FSTklOR01TR19OT1NUUklORyIgdmFsdWU9ItCd0LXRgiIvPg0KCQk8dWl0ZXh0IG5hbWU9IldBUk5JTkdNU0dfVElUTEVTVFJJTkciIHZhbHVlPSLQn9GA0LXQtNGD0L/RgNC10LbQtNC10L3QuNC1INC+INC90LDQstC40LPQsNGG0LjQuCDQsiDQvtC/0YDQvtGB0LUiLz4NCgkJPHVpdGV4dCBuYW1lPSJXQVJOSU5HTVNHX01TR1NUUklORyIgdmFsdWU9ItCSINC+0L/RgNC+0YHQtSDQvtGB0YLQsNC70LjRgdGMINC90LXQvtGC0LLQtdGH0LXQvdC90YvQtSDQstC+0L/RgNC+0YHRiy7QndCw0LbQsNGC0LjQtSDQutC90L7Qv9C60LggJnF1b3Q70JTQsCZxdW90OyDQv9GA0LjQstC10LTQtdGCINC6INC30LDQutGA0YvRgtC40Y4g0L7Qv9GA0L7RgdCwLiDQndCw0LbQsNGC0LjQtSDQutC90L7Qv9C60LggJnF1b3Q70J3QtdGCJnF1b3Q7INC/0YDQvtC00L7Qu9C20LjRgiDQvtC/0YDQvtGBLiIvPg0KCQk8dWl0ZXh0IG5hbWU9IklORk9STUFUSU9OX0gyNjRfRkxBU0hQTEFZRVIiIHZhbHVlPSLQotC10LrRg9GJ0LDRjyDQstC10YDRgdC40Y8g0L/RgNC+0LjQs9GA0YvQstCw0YLQtdC70Y8gRmxhc2ggUGxheWVyLCDRg9GB0YLQsNC90L7QstC70LXQvdC90LDRjyDQvdCwINGN0YLQvtC8INC60L7QvNC/0YzRjtGC0LXRgNC1LCDQvdC1INC/0L7QtNC00LXRgNC20LjQstCw0LXRgiDRjdGC0L4g0LLQuNC00LXQvi4g0KnQtdC70LrQvdC40YLQtSDQsiDQvtCx0LvQsNGB0YLQuCDQstC40LTQtdC+LCDRh9GC0L7QsdGLINC30LDQs9GA0YPQt9C40YLRjCDQv9C+0YHQu9C10LTQvdGO0Y4g0LLQtdGA0YHQuNGOINC/0YDQvtC40LPRgNGL0LLQsNGC0LXQu9GPIEZsYXNoIFBsYXllci4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0J/QvtC60LDQt9GL0LLQsNGC0Ywg0LLRgNC10LfQutGDINGD0YfQsNGB0YLQvdC40LrQsNC8Ii8+DQoJCTx1aXRleHQgbmFtZT0iTVVURSIgdmFsdWU9ItCe0YLQutC70Y7Rh9C40YLRjCDQt9Cy0YPQuiIvPg0KCQk8dWl0ZXh0IG5hbWU9IkRPQ1dSQVBfVElUTEUiIHZhbHVlPSLQktC70L7QttC10L3QuNC1INCyINGE0LDQudC7IEFkb2JlIFByZXNlbnRlciIvPg0KCQk8dWl0ZXh0IG5hbWU9IkRPQ1dSQVBfTVNHIiB2YWx1ZT0i0KHQvtGF0YDQsNC90LjRgtGMINCyINC/0LDQv9C60YMgJnF1b3Q70JzQvtC5INC60L7QvNC/0YzRjtGC0LXRgCZxdW90OyIvPg0KCQk8dWl0ZXh0IG5hbWU9IkRPQ1dSQVBfUFJPTVBUIiB2YWx1ZT0i0KnQtdC70LrQvdGD0YLRjCDQtNC70Y8g0LfQsNCz0YDRg9C30LrQuCIvPg0KCTwvbGFuZ3VhZ2U+DQo8L2NvbmZpZ3VyYXRpb24+DQo="/>
  <p:tag name="MMPROD_UIDATA" val="&lt;database version=&quot;7.0&quot;&gt;&lt;object type=&quot;1&quot; unique_id=&quot;10001&quot;&gt;&lt;property id=&quot;20141&quot; value=&quot;ch02_inclass_01_bits_and_operations&quot;/&gt;&lt;property id=&quot;20148&quot; value=&quot;5&quot;/&gt;&lt;property id=&quot;20184&quot; value=&quot;7&quot;/&gt;&lt;property id=&quot;20224&quot; value=&quot;C:\Users\mikko\Documents\My Adobe Presentations\ch02_inclass_01_bits_and_operations&quot;/&gt;&lt;property id=&quot;20250&quot; value=&quot;0&quot;/&gt;&lt;property id=&quot;20251&quot; value=&quot;0&quot;/&gt;&lt;property id=&quot;20259&quot; value=&quot;0&quot;/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Introduction to Computer Engineering&amp;quot;&quot;/&gt;&lt;property id=&quot;20307&quot; value=&quot;318&quot;/&gt;&lt;property id=&quot;20309&quot; value=&quot;-1&quot;/&gt;&lt;/object&gt;&lt;object type=&quot;3&quot; unique_id=&quot;10005&quot;&gt;&lt;property id=&quot;20148&quot; value=&quot;5&quot;/&gt;&lt;property id=&quot;20300&quot; value=&quot;Slide 2 - &amp;quot;Chapter 2&amp;#x0D;&amp;#x0A;Bits, Data Types,&amp;#x0D;&amp;#x0A;and Operations&amp;#x0D;&amp;#x0A; - Part 1&amp;quot;&quot;/&gt;&lt;property id=&quot;20307&quot; value=&quot;256&quot;/&gt;&lt;property id=&quot;20309&quot; value=&quot;-1&quot;/&gt;&lt;/object&gt;&lt;object type=&quot;3&quot; unique_id=&quot;10006&quot;&gt;&lt;property id=&quot;20148&quot; value=&quot;5&quot;/&gt;&lt;property id=&quot;20300&quot; value=&quot;Slide 3 - &amp;quot;How do we represent data in a computer?&amp;quot;&quot;/&gt;&lt;property id=&quot;20307&quot; value=&quot;257&quot;/&gt;&lt;property id=&quot;20309&quot; value=&quot;-1&quot;/&gt;&lt;/object&gt;&lt;object type=&quot;3&quot; unique_id=&quot;10008&quot;&gt;&lt;property id=&quot;20148&quot; value=&quot;5&quot;/&gt;&lt;property id=&quot;20300&quot; value=&quot;Slide 4 - &amp;quot;Computer is a binary digital system.&amp;quot;&quot;/&gt;&lt;property id=&quot;20307&quot; value=&quot;258&quot;/&gt;&lt;property id=&quot;20309&quot; value=&quot;-1&quot;/&gt;&lt;/object&gt;&lt;object type=&quot;3&quot; unique_id=&quot;10009&quot;&gt;&lt;property id=&quot;20148&quot; value=&quot;5&quot;/&gt;&lt;property id=&quot;20300&quot; value=&quot;Slide 5 - &amp;quot;What kinds of data do we need to represent?&amp;quot;&quot;/&gt;&lt;property id=&quot;20307&quot; value=&quot;259&quot;/&gt;&lt;property id=&quot;20309&quot; value=&quot;-1&quot;/&gt;&lt;/object&gt;&lt;object type=&quot;3&quot; unique_id=&quot;10010&quot;&gt;&lt;property id=&quot;20148&quot; value=&quot;5&quot;/&gt;&lt;property id=&quot;20300&quot; value=&quot;Slide 6 - &amp;quot;Unsigned Integers&amp;quot;&quot;/&gt;&lt;property id=&quot;20307&quot; value=&quot;288&quot;/&gt;&lt;property id=&quot;20309&quot; value=&quot;-1&quot;/&gt;&lt;/object&gt;&lt;object type=&quot;3&quot; unique_id=&quot;10011&quot;&gt;&lt;property id=&quot;20148&quot; value=&quot;5&quot;/&gt;&lt;property id=&quot;20300&quot; value=&quot;Slide 7 - &amp;quot;Unsigned Integers (cont.)&amp;quot;&quot;/&gt;&lt;property id=&quot;20307&quot; value=&quot;289&quot;/&gt;&lt;property id=&quot;20309&quot; value=&quot;-1&quot;/&gt;&lt;/object&gt;&lt;object type=&quot;3&quot; unique_id=&quot;10012&quot;&gt;&lt;property id=&quot;20148&quot; value=&quot;5&quot;/&gt;&lt;property id=&quot;20300&quot; value=&quot;Slide 9 - &amp;quot;Unsigned Binary Arithmetic&amp;quot;&quot;/&gt;&lt;property id=&quot;20307&quot; value=&quot;290&quot;/&gt;&lt;property id=&quot;20309&quot; value=&quot;-1&quot;/&gt;&lt;/object&gt;&lt;object type=&quot;3&quot; unique_id=&quot;10018&quot;&gt;&lt;property id=&quot;20148&quot; value=&quot;5&quot;/&gt;&lt;property id=&quot;20300&quot; value=&quot;Slide 10 - &amp;quot;Converting Binary to Decimal&amp;quot;&quot;/&gt;&lt;property id=&quot;20307&quot; value=&quot;296&quot;/&gt;&lt;property id=&quot;20309&quot; value=&quot;-1&quot;/&gt;&lt;/object&gt;&lt;object type=&quot;3&quot; unique_id=&quot;10020&quot;&gt;&lt;property id=&quot;20148&quot; value=&quot;5&quot;/&gt;&lt;property id=&quot;20300&quot; value=&quot;Slide 12 - &amp;quot;Converting Decimal to Binary&amp;quot;&quot;/&gt;&lt;property id=&quot;20307&quot; value=&quot;298&quot;/&gt;&lt;property id=&quot;20309&quot; value=&quot;-1&quot;/&gt;&lt;/object&gt;&lt;object type=&quot;3&quot; unique_id=&quot;10021&quot;&gt;&lt;property id=&quot;20148&quot; value=&quot;5&quot;/&gt;&lt;property id=&quot;20300&quot; value=&quot;Slide 11 - &amp;quot;Converting Decimal to Binary&amp;quot;&quot;/&gt;&lt;property id=&quot;20307&quot; value=&quot;299&quot;/&gt;&lt;property id=&quot;20309&quot; value=&quot;-1&quot;/&gt;&lt;/object&gt;&lt;object type=&quot;3&quot; unique_id=&quot;10022&quot;&gt;&lt;property id=&quot;20148&quot; value=&quot;5&quot;/&gt;&lt;property id=&quot;20300&quot; value=&quot;Slide 13 - &amp;quot;Operations: Arithmetic and Logical&amp;quot;&quot;/&gt;&lt;property id=&quot;20307&quot; value=&quot;300&quot;/&gt;&lt;property id=&quot;20309&quot; value=&quot;-1&quot;/&gt;&lt;/object&gt;&lt;object type=&quot;3&quot; unique_id=&quot;10027&quot;&gt;&lt;property id=&quot;20148&quot; value=&quot;5&quot;/&gt;&lt;property id=&quot;20300&quot; value=&quot;Slide 14 - &amp;quot;Logical Operations&amp;quot;&quot;/&gt;&lt;property id=&quot;20307&quot; value=&quot;305&quot;/&gt;&lt;property id=&quot;20309&quot; value=&quot;-1&quot;/&gt;&lt;/object&gt;&lt;object type=&quot;3&quot; unique_id=&quot;10028&quot;&gt;&lt;property id=&quot;20148&quot; value=&quot;5&quot;/&gt;&lt;property id=&quot;20300&quot; value=&quot;Slide 15 - &amp;quot;Examples of Logical Operations&amp;quot;&quot;/&gt;&lt;property id=&quot;20307&quot; value=&quot;306&quot;/&gt;&lt;property id=&quot;20309&quot; value=&quot;-1&quot;/&gt;&lt;/object&gt;&lt;object type=&quot;3&quot; unique_id=&quot;10029&quot;&gt;&lt;property id=&quot;20148&quot; value=&quot;5&quot;/&gt;&lt;property id=&quot;20300&quot; value=&quot;Slide 16 - &amp;quot;Hexadecimal Notation&amp;quot;&quot;/&gt;&lt;property id=&quot;20307&quot; value=&quot;307&quot;/&gt;&lt;property id=&quot;20309&quot; value=&quot;-1&quot;/&gt;&lt;/object&gt;&lt;object type=&quot;3&quot; unique_id=&quot;10030&quot;&gt;&lt;property id=&quot;20148&quot; value=&quot;5&quot;/&gt;&lt;property id=&quot;20300&quot; value=&quot;Slide 17 - &amp;quot;Converting from Binary to Hexadecimal&amp;quot;&quot;/&gt;&lt;property id=&quot;20307&quot; value=&quot;308&quot;/&gt;&lt;property id=&quot;20309&quot; value=&quot;-1&quot;/&gt;&lt;/object&gt;&lt;object type=&quot;3&quot; unique_id=&quot;10035&quot;&gt;&lt;property id=&quot;20148&quot; value=&quot;5&quot;/&gt;&lt;property id=&quot;20300&quot; value=&quot;Slide 18 - &amp;quot;Text: ASCII Characters&amp;quot;&quot;/&gt;&lt;property id=&quot;20307&quot; value=&quot;312&quot;/&gt;&lt;property id=&quot;20309&quot; value=&quot;-1&quot;/&gt;&lt;/object&gt;&lt;object type=&quot;3&quot; unique_id=&quot;10036&quot;&gt;&lt;property id=&quot;20148&quot; value=&quot;5&quot;/&gt;&lt;property id=&quot;20300&quot; value=&quot;Slide 19 - &amp;quot;Interesting Properties of ASCII Code&amp;quot;&quot;/&gt;&lt;property id=&quot;20307&quot; value=&quot;313&quot;/&gt;&lt;property id=&quot;20309&quot; value=&quot;-1&quot;/&gt;&lt;/object&gt;&lt;object type=&quot;3&quot; unique_id=&quot;10037&quot;&gt;&lt;property id=&quot;20148&quot; value=&quot;5&quot;/&gt;&lt;property id=&quot;20300&quot; value=&quot;Slide 20 - &amp;quot;Other Data Types&amp;quot;&quot;/&gt;&lt;property id=&quot;20307&quot; value=&quot;314&quot;/&gt;&lt;property id=&quot;20309&quot; value=&quot;-1&quot;/&gt;&lt;/object&gt;&lt;object type=&quot;3&quot; unique_id=&quot;10439&quot;&gt;&lt;property id=&quot;20148&quot; value=&quot;5&quot;/&gt;&lt;property id=&quot;20300&quot; value=&quot;Slide 8 - &amp;quot;Adding Binary Numbers&amp;quot;&quot;/&gt;&lt;property id=&quot;20307&quot; value=&quot;319&quot;/&gt;&lt;property id=&quot;20309&quot; value=&quot;-1&quot;/&gt;&lt;/object&gt;&lt;object type=&quot;3&quot; unique_id=&quot;10528&quot;&gt;&lt;property id=&quot;20148&quot; value=&quot;5&quot;/&gt;&lt;property id=&quot;20300&quot; value=&quot;Slide 21 - &amp;quot;Summary&amp;quot;&quot;/&gt;&lt;property id=&quot;20307&quot; value=&quot;320&quot;/&gt;&lt;property id=&quot;20309&quot; value=&quot;-1&quot;/&gt;&lt;/object&gt;&lt;/object&gt;&lt;object type=&quot;10&quot; unique_id=&quot;10644&quot;&gt;&lt;object type=&quot;11&quot; unique_id=&quot;10645&quot;&gt;&lt;/object&gt;&lt;/object&gt;&lt;object type=&quot;4&quot; unique_id=&quot;10646&quot;&gt;&lt;/object&gt;&lt;/object&gt;&lt;/database&gt;"/>
  <p:tag name="SECTOMILLISECCONVERTED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PROPS" val="C:\Users\mikko\Desktop\mikko\classes\252\slides\f2010\pptsld8.wav"/>
  <p:tag name="PPSNARRATION" val="8,320313046,C:\Users\mikko\Desktop\mikko\classes\252\slides\f2010\ch02_inclass_01_bits_and_operations_pptx\Media.ppcx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INFO" val="&lt;ThreeDShapeInfo&gt;&lt;uuid val=&quot;{7DD14E8F-2D58-473F-9A46-A3D6B644C7C5}&quot;/&gt;&lt;filename val=&quot;C:\Users\mikko\Documents\My Adobe Presentations\ch02_inclass_01_bits_and_operations\data\asimages\{7DD14E8F-2D58-473F-9A46-A3D6B644C7C5}.png&quot;/&gt;&lt;hasEffects val=&quot;0&quot;/&gt;&lt;left val=&quot;387&quot;/&gt;&lt;top val=&quot;103.5&quot;/&gt;&lt;width val=&quot;294.3&quot;/&gt;&lt;height val=&quot;323.58&quot;/&gt;&lt;/ThreeDShapeInfo&gt;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1.9|16.1|25.3|10.8"/>
  <p:tag name="PPSNARRATIONPROPS" val="C:\Users\mikko\Desktop\mikko\classes\252\slides\f2010\pptsld9.wav"/>
  <p:tag name="PPSNARRATION" val="9,320313046,C:\Users\mikko\Desktop\mikko\classes\252\slides\f2010\ch02_inclass_01_bits_and_operations_pptx\Media.ppcx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PROPS" val="C:\Users\mikko\Desktop\mikko\classes\252\slides\f2010\pptsld10.wav"/>
  <p:tag name="PPSNARRATION" val="10,320313046,C:\Users\mikko\Desktop\mikko\classes\252\slides\f2010\ch02_inclass_01_bits_and_operations_pptx\Media.ppcx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INFO" val="&lt;ThreeDShapeInfo&gt;&lt;uuid val=&quot;{80D955B7-026D-43B3-8851-6B5FC214D3BF}&quot;/&gt;&lt;filename val=&quot;C:\Users\mikko\Documents\My Adobe Presentations\ch02_inclass_01_bits_and_operations\data\asimages\{80D955B7-026D-43B3-8851-6B5FC214D3BF}.png&quot;/&gt;&lt;hasEffects val=&quot;0&quot;/&gt;&lt;left val=&quot;591&quot;/&gt;&lt;top val=&quot;141&quot;/&gt;&lt;width val=&quot;103.08&quot;/&gt;&lt;height val=&quot;309.3&quot;/&gt;&lt;/ThreeDShapeInfo&gt;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PROPS" val="C:\Users\mikko\Desktop\mikko\classes\252\slides\f2010\pptsld11.wav"/>
  <p:tag name="PPSNARRATION" val="11,320313046,C:\Users\mikko\Desktop\mikko\classes\252\slides\f2010\ch02_inclass_01_bits_and_operations_pptx\Media.ppcx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INFO" val="&lt;ThreeDShapeInfo&gt;&lt;uuid val=&quot;{8539B614-81AF-4A0E-AEDF-312E7C216C21}&quot;/&gt;&lt;filename val=&quot;C:\Users\mikko\Documents\My Adobe Presentations\ch02_inclass_01_bits_and_operations\data\asimages\{8539B614-81AF-4A0E-AEDF-312E7C216C21}.png&quot;/&gt;&lt;hasEffects val=&quot;0&quot;/&gt;&lt;left val=&quot;609&quot;/&gt;&lt;top val=&quot;57&quot;/&gt;&lt;width val=&quot;103.08&quot;/&gt;&lt;height val=&quot;309.3&quot;/&gt;&lt;/ThreeDShapeInfo&gt;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PROPS" val="C:\Users\mikko\Desktop\mikko\classes\252\slides\f2010\pptsld12.wav"/>
  <p:tag name="PPSNARRATION" val="12,320313046,C:\Users\mikko\Desktop\mikko\classes\252\slides\f2010\ch02_inclass_01_bits_and_operations_pptx\Media.ppcx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PROPS" val="C:\Users\mikko\Desktop\mikko\classes\252\slides\f2010\pptsld13.wav"/>
  <p:tag name="PPSNARRATION" val="13,320313046,C:\Users\mikko\Desktop\mikko\classes\252\slides\f2010\ch02_inclass_01_bits_and_operations_pptx\Media.ppcx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PROPS" val="C:\Users\mikko\Desktop\mikko\classes\252\slides\f2010\pptsld14.wav"/>
  <p:tag name="PPSNARRATION" val="14,320313046,C:\Users\mikko\Desktop\mikko\classes\252\slides\f2010\ch02_inclass_01_bits_and_operations_pptx\Media.ppcx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PROPS" val="C:\Users\mikko\Desktop\mikko\classes\252\slides\f2010\pptsld1.wav"/>
  <p:tag name="PPSNARRATION" val="1,320313046,C:\Users\mikko\Desktop\mikko\classes\252\slides\f2010\ch02_inclass_01_bits_and_operations_pptx\Media.ppcx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INFO" val="&lt;ThreeDShapeInfo&gt;&lt;uuid val=&quot;{C8F6C000-7507-402C-8BD9-C9CB75DCFB0D}&quot;/&gt;&lt;filename val=&quot;C:\Users\mikko\Documents\My Adobe Presentations\ch02_inclass_01_bits_and_operations\data\asimages\{C8F6C000-7507-402C-8BD9-C9CB75DCFB0D}.png&quot;/&gt;&lt;hasEffects val=&quot;0&quot;/&gt;&lt;left val=&quot;69&quot;/&gt;&lt;top val=&quot;267&quot;/&gt;&lt;width val=&quot;217.08&quot;/&gt;&lt;height val=&quot;181.8&quot;/&gt;&lt;/ThreeDShapeInfo&gt;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INFO" val="&lt;ThreeDShapeInfo&gt;&lt;uuid val=&quot;{1E3B46F8-718F-45FD-A6B4-55E7609DD076}&quot;/&gt;&lt;filename val=&quot;C:\Users\mikko\Documents\My Adobe Presentations\ch02_inclass_01_bits_and_operations\data\asimages\{1E3B46F8-718F-45FD-A6B4-55E7609DD076}.png&quot;/&gt;&lt;hasEffects val=&quot;0&quot;/&gt;&lt;left val=&quot;279&quot;/&gt;&lt;top val=&quot;267&quot;/&gt;&lt;width val=&quot;199.08&quot;/&gt;&lt;height val=&quot;181.8&quot;/&gt;&lt;/ThreeDShapeInfo&gt;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INFO" val="&lt;ThreeDShapeInfo&gt;&lt;uuid val=&quot;{8CF79A3F-EED2-42C3-9A93-5F9E549E647F}&quot;/&gt;&lt;filename val=&quot;C:\Users\mikko\Documents\My Adobe Presentations\ch02_inclass_01_bits_and_operations\data\asimages\{8CF79A3F-EED2-42C3-9A93-5F9E549E647F}.png&quot;/&gt;&lt;hasEffects val=&quot;0&quot;/&gt;&lt;left val=&quot;471&quot;/&gt;&lt;top val=&quot;267&quot;/&gt;&lt;width val=&quot;151.08&quot;/&gt;&lt;height val=&quot;118.08&quot;/&gt;&lt;/ThreeDShapeInfo&gt;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PROPS" val="C:\Users\mikko\Desktop\mikko\classes\252\slides\f2010\pptsld15.wav"/>
  <p:tag name="PPSNARRATION" val="15,320313046,C:\Users\mikko\Desktop\mikko\classes\252\slides\f2010\ch02_inclass_01_bits_and_operations_pptx\Media.ppcx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PROPS" val="C:\Users\mikko\Desktop\mikko\classes\252\slides\f2010\pptsld16.wav"/>
  <p:tag name="PPSNARRATION" val="16,320313046,C:\Users\mikko\Desktop\mikko\classes\252\slides\f2010\ch02_inclass_01_bits_and_operations_pptx\Media.ppcx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INFO" val="&lt;ThreeDShapeInfo&gt;&lt;uuid val=&quot;{9DD7270E-F223-4F19-B226-024F800817FB}&quot;/&gt;&lt;filename val=&quot;C:\Users\mikko\Documents\My Adobe Presentations\ch02_inclass_01_bits_and_operations\data\asimages\{9DD7270E-F223-4F19-B226-024F800817FB}.png&quot;/&gt;&lt;hasEffects val=&quot;0&quot;/&gt;&lt;left val=&quot;69&quot;/&gt;&lt;top val=&quot;225&quot;/&gt;&lt;width val=&quot;284.58&quot;/&gt;&lt;height val=&quot;238.08&quot;/&gt;&lt;/ThreeDShapeInfo&gt;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INFO" val="&lt;ThreeDShapeInfo&gt;&lt;uuid val=&quot;{D0805CC5-7560-4320-86B1-D39C1591C263}&quot;/&gt;&lt;filename val=&quot;C:\Users\mikko\Documents\My Adobe Presentations\ch02_inclass_01_bits_and_operations\data\asimages\{D0805CC5-7560-4320-86B1-D39C1591C263}.png&quot;/&gt;&lt;hasEffects val=&quot;0&quot;/&gt;&lt;left val=&quot;393&quot;/&gt;&lt;top val=&quot;225&quot;/&gt;&lt;width val=&quot;284.58&quot;/&gt;&lt;height val=&quot;238.08&quot;/&gt;&lt;/ThreeDShapeInfo&gt;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PROPS" val="C:\Users\mikko\Desktop\mikko\classes\252\slides\f2010\pptsld17.wav"/>
  <p:tag name="PPSNARRATION" val="17,320313046,C:\Users\mikko\Desktop\mikko\classes\252\slides\f2010\ch02_inclass_01_bits_and_operations_pptx\Media.ppcx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PROPS" val="C:\Users\mikko\Desktop\mikko\classes\252\slides\f2010\pptsld18.wav"/>
  <p:tag name="PPSNARRATION" val="18,320313046,C:\Users\mikko\Desktop\mikko\classes\252\slides\f2010\ch02_inclass_01_bits_and_operations_pptx\Media.ppcx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INFO" val="&lt;ThreeDShapeInfo&gt;&lt;uuid val=&quot;{0D387388-C7A1-409B-AF47-009780A2AB7E}&quot;/&gt;&lt;filename val=&quot;C:\Users\mikko\Documents\My Adobe Presentations\ch02_inclass_01_bits_and_operations\data\asimages\{0D387388-C7A1-409B-AF47-009780A2AB7E}.png&quot;/&gt;&lt;hasEffects val=&quot;0&quot;/&gt;&lt;left val=&quot;93.78&quot;/&gt;&lt;top val=&quot;168&quot;/&gt;&lt;width val=&quot;499.02&quot;/&gt;&lt;height val=&quot;338.58&quot;/&gt;&lt;/ThreeDShapeInfo&gt;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PROPS" val="C:\Users\mikko\Desktop\mikko\classes\252\slides\f2010\pptsld2.wav"/>
  <p:tag name="PPSNARRATION" val="2,320313046,C:\Users\mikko\Desktop\mikko\classes\252\slides\f2010\ch02_inclass_01_bits_and_operations_pptx\Media.ppcx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PROPS" val="C:\Users\mikko\Desktop\mikko\classes\252\slides\f2010\pptsld19.wav"/>
  <p:tag name="PPSNARRATION" val="19,320313046,C:\Users\mikko\Desktop\mikko\classes\252\slides\f2010\ch02_inclass_01_bits_and_operations_pptx\Media.ppcx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PROPS" val="C:\Users\mikko\Desktop\mikko\classes\252\slides\f2010\pptsld20.wav"/>
  <p:tag name="PPSNARRATION" val="20,320313046,C:\Users\mikko\Desktop\mikko\classes\252\slides\f2010\ch02_inclass_01_bits_and_operations_pptx\Media.ppcx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PROPS" val="C:\Users\mikko\Desktop\mikko\classes\252\slides\f2010\pptsld21.wav"/>
  <p:tag name="PPSNARRATION" val="21,320313046,C:\Users\mikko\Desktop\mikko\classes\252\slides\f2010\ch02_inclass_01_bits_and_operations_pptx\Media.ppcx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PROPS" val="C:\Users\mikko\Desktop\mikko\classes\252\slides\f2010\pptsld3.wav"/>
  <p:tag name="PPSNARRATION" val="3,320313046,C:\Users\mikko\Desktop\mikko\classes\252\slides\f2010\ch02_inclass_01_bits_and_operations_pptx\Media.ppcx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PROPS" val="C:\Users\mikko\Desktop\mikko\classes\252\slides\f2010\pptsld4.wav"/>
  <p:tag name="PPSNARRATION" val="4,320313046,C:\Users\mikko\Desktop\mikko\classes\252\slides\f2010\ch02_inclass_01_bits_and_operations_pptx\Media.ppcx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PROPS" val="C:\Users\mikko\Desktop\mikko\classes\252\slides\f2010\pptsld5.wav"/>
  <p:tag name="PPSNARRATION" val="5,320313046,C:\Users\mikko\Desktop\mikko\classes\252\slides\f2010\ch02_inclass_01_bits_and_operations_pptx\Media.ppcx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PROPS" val="C:\Users\mikko\Desktop\mikko\classes\252\slides\f2010\pptsld6.wav"/>
  <p:tag name="PPSNARRATION" val="6,320313046,C:\Users\mikko\Desktop\mikko\classes\252\slides\f2010\ch02_inclass_01_bits_and_operations_pptx\Media.ppcx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4.6"/>
  <p:tag name="PPSNARRATIONPROPS" val="C:\Users\mikko\Desktop\mikko\classes\252\slides\f2010\pptsld7.wav"/>
  <p:tag name="PPSNARRATION" val="7,320313046,C:\Users\mikko\Desktop\mikko\classes\252\slides\f2010\ch02_inclass_01_bits_and_operations_pptx\Media.ppcx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INFO" val="&lt;ThreeDShapeInfo&gt;&lt;uuid val=&quot;{17E2B8C7-E0ED-465B-BB47-0F33EF8D9709}&quot;/&gt;&lt;filename val=&quot;C:\Users\mikko\Documents\My Adobe Presentations\ch02_inclass_01_bits_and_operations\data\asimages\{17E2B8C7-E0ED-465B-BB47-0F33EF8D9709}.png&quot;/&gt;&lt;hasEffects val=&quot;0&quot;/&gt;&lt;left val=&quot;141.78&quot;/&gt;&lt;top val=&quot;160.5&quot;/&gt;&lt;width val=&quot;217.02&quot;/&gt;&lt;height val=&quot;307.08&quot;/&gt;&lt;/ThreeDShapeInfo&gt;"/>
</p:tagLst>
</file>

<file path=ppt/theme/theme1.xml><?xml version="1.0" encoding="utf-8"?>
<a:theme xmlns:a="http://schemas.openxmlformats.org/drawingml/2006/main" name="PattPatel">
  <a:themeElements>
    <a:clrScheme name="PattPatel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attPat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attPate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ttPatel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ttPatel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ttPatel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ttPatel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ttPatel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ttPatel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Settings\Greg Byrd\Application Data\Microsoft\Templates\PattPatel.pot</Template>
  <TotalTime>13089</TotalTime>
  <Words>1149</Words>
  <Application>Microsoft Office PowerPoint</Application>
  <PresentationFormat>On-screen Show (4:3)</PresentationFormat>
  <Paragraphs>709</Paragraphs>
  <Slides>21</Slides>
  <Notes>19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PattPatel</vt:lpstr>
      <vt:lpstr>Introduction to Computer Engineering</vt:lpstr>
      <vt:lpstr>Chapter 2 Bits, Data Types, and Operations  - Part 1</vt:lpstr>
      <vt:lpstr>How do we represent data in a computer?</vt:lpstr>
      <vt:lpstr>Computer is a binary digital system.</vt:lpstr>
      <vt:lpstr>What kinds of data do we need to represent?</vt:lpstr>
      <vt:lpstr>Unsigned Integers</vt:lpstr>
      <vt:lpstr>Unsigned Integers (cont.)</vt:lpstr>
      <vt:lpstr>Adding Binary Numbers</vt:lpstr>
      <vt:lpstr>Unsigned Binary Arithmetic</vt:lpstr>
      <vt:lpstr>Converting Binary to Decimal</vt:lpstr>
      <vt:lpstr>Converting Decimal to Binary</vt:lpstr>
      <vt:lpstr>Converting Decimal to Binary</vt:lpstr>
      <vt:lpstr>Operations: Arithmetic and Logical</vt:lpstr>
      <vt:lpstr>Logical Operations</vt:lpstr>
      <vt:lpstr>Examples of Logical Operations</vt:lpstr>
      <vt:lpstr>Hexadecimal Notation</vt:lpstr>
      <vt:lpstr>Converting from Binary to Hexadecimal</vt:lpstr>
      <vt:lpstr>Text: ASCII Characters</vt:lpstr>
      <vt:lpstr>Interesting Properties of ASCII Code</vt:lpstr>
      <vt:lpstr>Other Data Types</vt:lpstr>
      <vt:lpstr>Summary</vt:lpstr>
    </vt:vector>
  </TitlesOfParts>
  <Company>North Carolina State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Bits, Data Types, and Operations</dc:title>
  <dc:creator>Greg Byrd</dc:creator>
  <cp:lastModifiedBy>mikko</cp:lastModifiedBy>
  <cp:revision>62</cp:revision>
  <cp:lastPrinted>1999-01-05T13:39:18Z</cp:lastPrinted>
  <dcterms:created xsi:type="dcterms:W3CDTF">2000-05-22T18:32:46Z</dcterms:created>
  <dcterms:modified xsi:type="dcterms:W3CDTF">2010-09-13T15:11:35Z</dcterms:modified>
</cp:coreProperties>
</file>